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 id="2147483670" r:id="rId6"/>
    <p:sldMasterId id="2147483683" r:id="rId7"/>
  </p:sldMasterIdLst>
  <p:notesMasterIdLst>
    <p:notesMasterId r:id="rId28"/>
  </p:notesMasterIdLst>
  <p:sldIdLst>
    <p:sldId id="256" r:id="rId8"/>
    <p:sldId id="264" r:id="rId9"/>
    <p:sldId id="269" r:id="rId10"/>
    <p:sldId id="270" r:id="rId11"/>
    <p:sldId id="279" r:id="rId12"/>
    <p:sldId id="274" r:id="rId13"/>
    <p:sldId id="325" r:id="rId14"/>
    <p:sldId id="276" r:id="rId15"/>
    <p:sldId id="277" r:id="rId16"/>
    <p:sldId id="281" r:id="rId17"/>
    <p:sldId id="282" r:id="rId18"/>
    <p:sldId id="321" r:id="rId19"/>
    <p:sldId id="323" r:id="rId20"/>
    <p:sldId id="324" r:id="rId21"/>
    <p:sldId id="273" r:id="rId22"/>
    <p:sldId id="285" r:id="rId23"/>
    <p:sldId id="266" r:id="rId24"/>
    <p:sldId id="284" r:id="rId25"/>
    <p:sldId id="286" r:id="rId26"/>
    <p:sldId id="263" r:id="rId27"/>
  </p:sldIdLst>
  <p:sldSz cx="9144000" cy="5148263"/>
  <p:notesSz cx="6858000" cy="9144000"/>
  <p:defaultTextStyle>
    <a:defPPr>
      <a:defRPr lang="nl-BE"/>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6BC0E2-43C0-4F91-8D30-71DAAC026C57}" v="57" dt="2022-03-28T15:19:34.2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53597" autoAdjust="0"/>
  </p:normalViewPr>
  <p:slideViewPr>
    <p:cSldViewPr snapToGrid="0">
      <p:cViewPr varScale="1">
        <p:scale>
          <a:sx n="79" d="100"/>
          <a:sy n="79" d="100"/>
        </p:scale>
        <p:origin x="2544" y="78"/>
      </p:cViewPr>
      <p:guideLst>
        <p:guide orient="horz" pos="1622"/>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88" y="-6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 Id="rId8"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02BC69-EC8C-4DA0-AA07-8B471776655B}"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nl-NL"/>
        </a:p>
      </dgm:t>
    </dgm:pt>
    <dgm:pt modelId="{2883AEDC-662B-49BC-95EE-C66F39923FFD}">
      <dgm:prSet phldrT="[Tekst]"/>
      <dgm:spPr>
        <a:xfrm>
          <a:off x="-65286" y="0"/>
          <a:ext cx="7568012" cy="1164431"/>
        </a:xfrm>
        <a:prstGeom prst="roundRect">
          <a:avLst>
            <a:gd name="adj" fmla="val 10000"/>
          </a:avLst>
        </a:prstGeom>
        <a:solidFill>
          <a:schemeClr val="accent1">
            <a:lumMod val="60000"/>
            <a:lumOff val="40000"/>
          </a:schemeClr>
        </a:solidFill>
        <a:ln w="19050" cap="rnd" cmpd="sng" algn="ctr">
          <a:solidFill>
            <a:sysClr val="window" lastClr="FFFFFF">
              <a:hueOff val="0"/>
              <a:satOff val="0"/>
              <a:lumOff val="0"/>
              <a:alphaOff val="0"/>
            </a:sysClr>
          </a:solidFill>
          <a:prstDash val="solid"/>
        </a:ln>
        <a:effectLst/>
      </dgm:spPr>
      <dgm:t>
        <a:bodyPr/>
        <a:lstStyle/>
        <a:p>
          <a:r>
            <a:rPr lang="nl-NL" dirty="0">
              <a:solidFill>
                <a:sysClr val="window" lastClr="FFFFFF"/>
              </a:solidFill>
              <a:latin typeface="Calibri "/>
              <a:ea typeface="+mn-ea"/>
              <a:cs typeface="+mn-cs"/>
            </a:rPr>
            <a:t>Behoeften worden niet ingevuld</a:t>
          </a:r>
        </a:p>
      </dgm:t>
    </dgm:pt>
    <dgm:pt modelId="{AE6AD0EA-DAED-469E-8A6A-599394437CA4}" type="parTrans" cxnId="{E5F6BE21-542A-4C06-A7D0-19316CCE1E5B}">
      <dgm:prSet/>
      <dgm:spPr/>
      <dgm:t>
        <a:bodyPr/>
        <a:lstStyle/>
        <a:p>
          <a:endParaRPr lang="nl-NL"/>
        </a:p>
      </dgm:t>
    </dgm:pt>
    <dgm:pt modelId="{5D3327F5-1A3B-4070-A889-C5CFA94D3B40}" type="sibTrans" cxnId="{E5F6BE21-542A-4C06-A7D0-19316CCE1E5B}">
      <dgm:prSet/>
      <dgm:spPr>
        <a:xfrm>
          <a:off x="6615271" y="883026"/>
          <a:ext cx="756880" cy="756880"/>
        </a:xfrm>
        <a:prstGeom prst="downArrow">
          <a:avLst>
            <a:gd name="adj1" fmla="val 55000"/>
            <a:gd name="adj2" fmla="val 45000"/>
          </a:avLst>
        </a:prstGeom>
        <a:solidFill>
          <a:schemeClr val="accent5">
            <a:lumMod val="50000"/>
          </a:schemeClr>
        </a:solidFill>
        <a:ln w="19050" cap="rnd" cmpd="sng" algn="ctr">
          <a:noFill/>
          <a:prstDash val="solid"/>
        </a:ln>
        <a:effectLst/>
      </dgm:spPr>
      <dgm:t>
        <a:bodyPr/>
        <a:lstStyle/>
        <a:p>
          <a:endParaRPr lang="nl-NL" dirty="0">
            <a:solidFill>
              <a:sysClr val="windowText" lastClr="000000">
                <a:hueOff val="0"/>
                <a:satOff val="0"/>
                <a:lumOff val="0"/>
                <a:alphaOff val="0"/>
              </a:sysClr>
            </a:solidFill>
            <a:latin typeface="Trebuchet MS" panose="020B0603020202020204"/>
            <a:ea typeface="+mn-ea"/>
            <a:cs typeface="+mn-cs"/>
          </a:endParaRPr>
        </a:p>
      </dgm:t>
    </dgm:pt>
    <dgm:pt modelId="{FC542FB0-86B4-4B0F-98B4-A1B25AEFB929}">
      <dgm:prSet phldrT="[Tekst]"/>
      <dgm:spPr>
        <a:xfrm>
          <a:off x="710010" y="1358502"/>
          <a:ext cx="7306865" cy="1164431"/>
        </a:xfrm>
        <a:prstGeom prst="roundRect">
          <a:avLst>
            <a:gd name="adj" fmla="val 10000"/>
          </a:avLst>
        </a:prstGeom>
        <a:solidFill>
          <a:schemeClr val="accent1">
            <a:lumMod val="75000"/>
          </a:schemeClr>
        </a:solidFill>
        <a:ln w="19050" cap="rnd" cmpd="sng" algn="ctr">
          <a:solidFill>
            <a:sysClr val="window" lastClr="FFFFFF">
              <a:hueOff val="0"/>
              <a:satOff val="0"/>
              <a:lumOff val="0"/>
              <a:alphaOff val="0"/>
            </a:sysClr>
          </a:solidFill>
          <a:prstDash val="solid"/>
        </a:ln>
        <a:effectLst/>
      </dgm:spPr>
      <dgm:t>
        <a:bodyPr/>
        <a:lstStyle/>
        <a:p>
          <a:r>
            <a:rPr lang="nl-NL" dirty="0">
              <a:solidFill>
                <a:sysClr val="window" lastClr="FFFFFF"/>
              </a:solidFill>
              <a:latin typeface="Calibri "/>
              <a:ea typeface="+mn-ea"/>
              <a:cs typeface="+mn-cs"/>
            </a:rPr>
            <a:t>Verontrusting</a:t>
          </a:r>
        </a:p>
      </dgm:t>
    </dgm:pt>
    <dgm:pt modelId="{7212F6C4-7A3B-43BB-BF00-600DAC289F9A}" type="parTrans" cxnId="{A8E83019-D8EB-4115-BCB5-99D65F6DF890}">
      <dgm:prSet/>
      <dgm:spPr/>
      <dgm:t>
        <a:bodyPr/>
        <a:lstStyle/>
        <a:p>
          <a:endParaRPr lang="nl-NL"/>
        </a:p>
      </dgm:t>
    </dgm:pt>
    <dgm:pt modelId="{8EC4DF98-434B-4C03-B28E-03A559FB831F}" type="sibTrans" cxnId="{A8E83019-D8EB-4115-BCB5-99D65F6DF890}">
      <dgm:prSet/>
      <dgm:spPr>
        <a:xfrm>
          <a:off x="7259995" y="2233766"/>
          <a:ext cx="756880" cy="756880"/>
        </a:xfrm>
        <a:prstGeom prst="downArrow">
          <a:avLst>
            <a:gd name="adj1" fmla="val 55000"/>
            <a:gd name="adj2" fmla="val 45000"/>
          </a:avLst>
        </a:prstGeom>
        <a:solidFill>
          <a:schemeClr val="accent5">
            <a:lumMod val="50000"/>
          </a:schemeClr>
        </a:solidFill>
        <a:ln w="19050" cap="rnd" cmpd="sng" algn="ctr">
          <a:noFill/>
          <a:prstDash val="solid"/>
        </a:ln>
        <a:effectLst/>
      </dgm:spPr>
      <dgm:t>
        <a:bodyPr/>
        <a:lstStyle/>
        <a:p>
          <a:endParaRPr lang="nl-NL" dirty="0">
            <a:solidFill>
              <a:sysClr val="windowText" lastClr="000000">
                <a:hueOff val="0"/>
                <a:satOff val="0"/>
                <a:lumOff val="0"/>
                <a:alphaOff val="0"/>
              </a:sysClr>
            </a:solidFill>
            <a:latin typeface="Trebuchet MS" panose="020B0603020202020204"/>
            <a:ea typeface="+mn-ea"/>
            <a:cs typeface="+mn-cs"/>
          </a:endParaRPr>
        </a:p>
      </dgm:t>
    </dgm:pt>
    <dgm:pt modelId="{71171EE8-0BF5-4285-B359-1ECFE609836C}">
      <dgm:prSet phldrT="[Tekst]"/>
      <dgm:spPr>
        <a:xfrm>
          <a:off x="1354733" y="2717005"/>
          <a:ext cx="7306865" cy="1164431"/>
        </a:xfrm>
        <a:prstGeom prst="roundRect">
          <a:avLst>
            <a:gd name="adj" fmla="val 10000"/>
          </a:avLst>
        </a:prstGeom>
        <a:solidFill>
          <a:schemeClr val="accent1">
            <a:lumMod val="50000"/>
          </a:schemeClr>
        </a:solidFill>
        <a:ln w="19050" cap="rnd" cmpd="sng" algn="ctr">
          <a:solidFill>
            <a:sysClr val="window" lastClr="FFFFFF">
              <a:hueOff val="0"/>
              <a:satOff val="0"/>
              <a:lumOff val="0"/>
              <a:alphaOff val="0"/>
            </a:sysClr>
          </a:solidFill>
          <a:prstDash val="solid"/>
        </a:ln>
        <a:effectLst/>
      </dgm:spPr>
      <dgm:t>
        <a:bodyPr/>
        <a:lstStyle/>
        <a:p>
          <a:r>
            <a:rPr lang="nl-NL" dirty="0">
              <a:solidFill>
                <a:sysClr val="window" lastClr="FFFFFF"/>
              </a:solidFill>
              <a:latin typeface="Calibri "/>
              <a:ea typeface="+mn-ea"/>
              <a:cs typeface="+mn-cs"/>
            </a:rPr>
            <a:t>Verwaarlozing/mishandeling</a:t>
          </a:r>
        </a:p>
      </dgm:t>
    </dgm:pt>
    <dgm:pt modelId="{66CA3AA7-BC26-4D77-85C2-547D205A1A12}" type="parTrans" cxnId="{664DE7F8-5EF0-4463-A7EB-0D0982D5E8CC}">
      <dgm:prSet/>
      <dgm:spPr/>
      <dgm:t>
        <a:bodyPr/>
        <a:lstStyle/>
        <a:p>
          <a:endParaRPr lang="nl-NL"/>
        </a:p>
      </dgm:t>
    </dgm:pt>
    <dgm:pt modelId="{6488E641-4597-40E6-A36A-29CD010D1D03}" type="sibTrans" cxnId="{664DE7F8-5EF0-4463-A7EB-0D0982D5E8CC}">
      <dgm:prSet/>
      <dgm:spPr/>
      <dgm:t>
        <a:bodyPr/>
        <a:lstStyle/>
        <a:p>
          <a:endParaRPr lang="nl-NL"/>
        </a:p>
      </dgm:t>
    </dgm:pt>
    <dgm:pt modelId="{8BB32624-CE4F-465D-9D0A-2A248E590500}" type="pres">
      <dgm:prSet presAssocID="{9C02BC69-EC8C-4DA0-AA07-8B471776655B}" presName="outerComposite" presStyleCnt="0">
        <dgm:presLayoutVars>
          <dgm:chMax val="5"/>
          <dgm:dir/>
          <dgm:resizeHandles val="exact"/>
        </dgm:presLayoutVars>
      </dgm:prSet>
      <dgm:spPr/>
    </dgm:pt>
    <dgm:pt modelId="{938B1046-1F80-4522-BE9D-DC60BB4C75B2}" type="pres">
      <dgm:prSet presAssocID="{9C02BC69-EC8C-4DA0-AA07-8B471776655B}" presName="dummyMaxCanvas" presStyleCnt="0">
        <dgm:presLayoutVars/>
      </dgm:prSet>
      <dgm:spPr/>
    </dgm:pt>
    <dgm:pt modelId="{950343FB-F12F-4110-BA56-5A4833550AE1}" type="pres">
      <dgm:prSet presAssocID="{9C02BC69-EC8C-4DA0-AA07-8B471776655B}" presName="ThreeNodes_1" presStyleLbl="node1" presStyleIdx="0" presStyleCnt="3" custAng="0" custScaleX="103574">
        <dgm:presLayoutVars>
          <dgm:bulletEnabled val="1"/>
        </dgm:presLayoutVars>
      </dgm:prSet>
      <dgm:spPr/>
    </dgm:pt>
    <dgm:pt modelId="{AFEC7BD0-1C18-42D6-A728-BE3F930D7B9A}" type="pres">
      <dgm:prSet presAssocID="{9C02BC69-EC8C-4DA0-AA07-8B471776655B}" presName="ThreeNodes_2" presStyleLbl="node1" presStyleIdx="1" presStyleCnt="3" custLinFactNeighborX="132">
        <dgm:presLayoutVars>
          <dgm:bulletEnabled val="1"/>
        </dgm:presLayoutVars>
      </dgm:prSet>
      <dgm:spPr/>
    </dgm:pt>
    <dgm:pt modelId="{872034CE-98CF-4AB8-BCB8-C904ECC2573A}" type="pres">
      <dgm:prSet presAssocID="{9C02BC69-EC8C-4DA0-AA07-8B471776655B}" presName="ThreeNodes_3" presStyleLbl="node1" presStyleIdx="2" presStyleCnt="3">
        <dgm:presLayoutVars>
          <dgm:bulletEnabled val="1"/>
        </dgm:presLayoutVars>
      </dgm:prSet>
      <dgm:spPr/>
    </dgm:pt>
    <dgm:pt modelId="{3BF95801-7B43-4CCF-A4F6-BC7875D229EA}" type="pres">
      <dgm:prSet presAssocID="{9C02BC69-EC8C-4DA0-AA07-8B471776655B}" presName="ThreeConn_1-2" presStyleLbl="fgAccFollowNode1" presStyleIdx="0" presStyleCnt="2">
        <dgm:presLayoutVars>
          <dgm:bulletEnabled val="1"/>
        </dgm:presLayoutVars>
      </dgm:prSet>
      <dgm:spPr/>
    </dgm:pt>
    <dgm:pt modelId="{44762AF6-3626-429E-84D7-94C240656D47}" type="pres">
      <dgm:prSet presAssocID="{9C02BC69-EC8C-4DA0-AA07-8B471776655B}" presName="ThreeConn_2-3" presStyleLbl="fgAccFollowNode1" presStyleIdx="1" presStyleCnt="2">
        <dgm:presLayoutVars>
          <dgm:bulletEnabled val="1"/>
        </dgm:presLayoutVars>
      </dgm:prSet>
      <dgm:spPr/>
    </dgm:pt>
    <dgm:pt modelId="{F8D148C9-505B-4614-9F58-07F95FFD9307}" type="pres">
      <dgm:prSet presAssocID="{9C02BC69-EC8C-4DA0-AA07-8B471776655B}" presName="ThreeNodes_1_text" presStyleLbl="node1" presStyleIdx="2" presStyleCnt="3">
        <dgm:presLayoutVars>
          <dgm:bulletEnabled val="1"/>
        </dgm:presLayoutVars>
      </dgm:prSet>
      <dgm:spPr/>
    </dgm:pt>
    <dgm:pt modelId="{824FF3FD-D79E-4C0C-AC45-BCF965DEE07D}" type="pres">
      <dgm:prSet presAssocID="{9C02BC69-EC8C-4DA0-AA07-8B471776655B}" presName="ThreeNodes_2_text" presStyleLbl="node1" presStyleIdx="2" presStyleCnt="3">
        <dgm:presLayoutVars>
          <dgm:bulletEnabled val="1"/>
        </dgm:presLayoutVars>
      </dgm:prSet>
      <dgm:spPr/>
    </dgm:pt>
    <dgm:pt modelId="{F7E56933-E433-4CA8-9EE9-93C8C786915E}" type="pres">
      <dgm:prSet presAssocID="{9C02BC69-EC8C-4DA0-AA07-8B471776655B}" presName="ThreeNodes_3_text" presStyleLbl="node1" presStyleIdx="2" presStyleCnt="3">
        <dgm:presLayoutVars>
          <dgm:bulletEnabled val="1"/>
        </dgm:presLayoutVars>
      </dgm:prSet>
      <dgm:spPr/>
    </dgm:pt>
  </dgm:ptLst>
  <dgm:cxnLst>
    <dgm:cxn modelId="{A8E83019-D8EB-4115-BCB5-99D65F6DF890}" srcId="{9C02BC69-EC8C-4DA0-AA07-8B471776655B}" destId="{FC542FB0-86B4-4B0F-98B4-A1B25AEFB929}" srcOrd="1" destOrd="0" parTransId="{7212F6C4-7A3B-43BB-BF00-600DAC289F9A}" sibTransId="{8EC4DF98-434B-4C03-B28E-03A559FB831F}"/>
    <dgm:cxn modelId="{FD880C21-D7AD-4ABB-9331-6E0365B6D03D}" type="presOf" srcId="{5D3327F5-1A3B-4070-A889-C5CFA94D3B40}" destId="{3BF95801-7B43-4CCF-A4F6-BC7875D229EA}" srcOrd="0" destOrd="0" presId="urn:microsoft.com/office/officeart/2005/8/layout/vProcess5"/>
    <dgm:cxn modelId="{E5F6BE21-542A-4C06-A7D0-19316CCE1E5B}" srcId="{9C02BC69-EC8C-4DA0-AA07-8B471776655B}" destId="{2883AEDC-662B-49BC-95EE-C66F39923FFD}" srcOrd="0" destOrd="0" parTransId="{AE6AD0EA-DAED-469E-8A6A-599394437CA4}" sibTransId="{5D3327F5-1A3B-4070-A889-C5CFA94D3B40}"/>
    <dgm:cxn modelId="{BBFAE062-790B-4251-A00C-78D22F3E4982}" type="presOf" srcId="{71171EE8-0BF5-4285-B359-1ECFE609836C}" destId="{F7E56933-E433-4CA8-9EE9-93C8C786915E}" srcOrd="1" destOrd="0" presId="urn:microsoft.com/office/officeart/2005/8/layout/vProcess5"/>
    <dgm:cxn modelId="{7C669369-2443-4F41-9810-D0A92F993131}" type="presOf" srcId="{FC542FB0-86B4-4B0F-98B4-A1B25AEFB929}" destId="{824FF3FD-D79E-4C0C-AC45-BCF965DEE07D}" srcOrd="1" destOrd="0" presId="urn:microsoft.com/office/officeart/2005/8/layout/vProcess5"/>
    <dgm:cxn modelId="{79277B52-DC75-41B8-B224-21843E81CB27}" type="presOf" srcId="{8EC4DF98-434B-4C03-B28E-03A559FB831F}" destId="{44762AF6-3626-429E-84D7-94C240656D47}" srcOrd="0" destOrd="0" presId="urn:microsoft.com/office/officeart/2005/8/layout/vProcess5"/>
    <dgm:cxn modelId="{3E570494-6FD2-4C75-ACF6-150DF11FBCF6}" type="presOf" srcId="{FC542FB0-86B4-4B0F-98B4-A1B25AEFB929}" destId="{AFEC7BD0-1C18-42D6-A728-BE3F930D7B9A}" srcOrd="0" destOrd="0" presId="urn:microsoft.com/office/officeart/2005/8/layout/vProcess5"/>
    <dgm:cxn modelId="{20A74397-DAFC-4ADC-ACE4-6B8622FBC92A}" type="presOf" srcId="{2883AEDC-662B-49BC-95EE-C66F39923FFD}" destId="{F8D148C9-505B-4614-9F58-07F95FFD9307}" srcOrd="1" destOrd="0" presId="urn:microsoft.com/office/officeart/2005/8/layout/vProcess5"/>
    <dgm:cxn modelId="{94E380B4-9EEE-49C1-A6D7-3ABF6D5EDB23}" type="presOf" srcId="{9C02BC69-EC8C-4DA0-AA07-8B471776655B}" destId="{8BB32624-CE4F-465D-9D0A-2A248E590500}" srcOrd="0" destOrd="0" presId="urn:microsoft.com/office/officeart/2005/8/layout/vProcess5"/>
    <dgm:cxn modelId="{223015CD-7172-4721-A0E8-E4DC4B75ED48}" type="presOf" srcId="{2883AEDC-662B-49BC-95EE-C66F39923FFD}" destId="{950343FB-F12F-4110-BA56-5A4833550AE1}" srcOrd="0" destOrd="0" presId="urn:microsoft.com/office/officeart/2005/8/layout/vProcess5"/>
    <dgm:cxn modelId="{EFC2B9DE-C0D3-4508-9F01-0016FD8CE4DD}" type="presOf" srcId="{71171EE8-0BF5-4285-B359-1ECFE609836C}" destId="{872034CE-98CF-4AB8-BCB8-C904ECC2573A}" srcOrd="0" destOrd="0" presId="urn:microsoft.com/office/officeart/2005/8/layout/vProcess5"/>
    <dgm:cxn modelId="{664DE7F8-5EF0-4463-A7EB-0D0982D5E8CC}" srcId="{9C02BC69-EC8C-4DA0-AA07-8B471776655B}" destId="{71171EE8-0BF5-4285-B359-1ECFE609836C}" srcOrd="2" destOrd="0" parTransId="{66CA3AA7-BC26-4D77-85C2-547D205A1A12}" sibTransId="{6488E641-4597-40E6-A36A-29CD010D1D03}"/>
    <dgm:cxn modelId="{E0501D64-F640-4A83-B9F9-0349A0329616}" type="presParOf" srcId="{8BB32624-CE4F-465D-9D0A-2A248E590500}" destId="{938B1046-1F80-4522-BE9D-DC60BB4C75B2}" srcOrd="0" destOrd="0" presId="urn:microsoft.com/office/officeart/2005/8/layout/vProcess5"/>
    <dgm:cxn modelId="{51051DCB-9F64-455E-9F6D-4F49FDEC7914}" type="presParOf" srcId="{8BB32624-CE4F-465D-9D0A-2A248E590500}" destId="{950343FB-F12F-4110-BA56-5A4833550AE1}" srcOrd="1" destOrd="0" presId="urn:microsoft.com/office/officeart/2005/8/layout/vProcess5"/>
    <dgm:cxn modelId="{510B5816-675B-4C04-BE72-5A798EBB7D4D}" type="presParOf" srcId="{8BB32624-CE4F-465D-9D0A-2A248E590500}" destId="{AFEC7BD0-1C18-42D6-A728-BE3F930D7B9A}" srcOrd="2" destOrd="0" presId="urn:microsoft.com/office/officeart/2005/8/layout/vProcess5"/>
    <dgm:cxn modelId="{4B5BEA9A-FB72-477B-A42E-92AF3784F1E1}" type="presParOf" srcId="{8BB32624-CE4F-465D-9D0A-2A248E590500}" destId="{872034CE-98CF-4AB8-BCB8-C904ECC2573A}" srcOrd="3" destOrd="0" presId="urn:microsoft.com/office/officeart/2005/8/layout/vProcess5"/>
    <dgm:cxn modelId="{06EA2C78-186D-4E19-A184-710D5AF94FE0}" type="presParOf" srcId="{8BB32624-CE4F-465D-9D0A-2A248E590500}" destId="{3BF95801-7B43-4CCF-A4F6-BC7875D229EA}" srcOrd="4" destOrd="0" presId="urn:microsoft.com/office/officeart/2005/8/layout/vProcess5"/>
    <dgm:cxn modelId="{5B72F0EF-488F-4600-9E5A-13FDE2B6D995}" type="presParOf" srcId="{8BB32624-CE4F-465D-9D0A-2A248E590500}" destId="{44762AF6-3626-429E-84D7-94C240656D47}" srcOrd="5" destOrd="0" presId="urn:microsoft.com/office/officeart/2005/8/layout/vProcess5"/>
    <dgm:cxn modelId="{29E224C6-E876-4298-A798-A96AE9673D94}" type="presParOf" srcId="{8BB32624-CE4F-465D-9D0A-2A248E590500}" destId="{F8D148C9-505B-4614-9F58-07F95FFD9307}" srcOrd="6" destOrd="0" presId="urn:microsoft.com/office/officeart/2005/8/layout/vProcess5"/>
    <dgm:cxn modelId="{219C91D9-A887-4260-9721-F042EF0C6373}" type="presParOf" srcId="{8BB32624-CE4F-465D-9D0A-2A248E590500}" destId="{824FF3FD-D79E-4C0C-AC45-BCF965DEE07D}" srcOrd="7" destOrd="0" presId="urn:microsoft.com/office/officeart/2005/8/layout/vProcess5"/>
    <dgm:cxn modelId="{62DB3DBF-7D21-41AD-AAB6-052F0E6DADBA}" type="presParOf" srcId="{8BB32624-CE4F-465D-9D0A-2A248E590500}" destId="{F7E56933-E433-4CA8-9EE9-93C8C786915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343FB-F12F-4110-BA56-5A4833550AE1}">
      <dsp:nvSpPr>
        <dsp:cNvPr id="0" name=""/>
        <dsp:cNvSpPr/>
      </dsp:nvSpPr>
      <dsp:spPr>
        <a:xfrm>
          <a:off x="-48965" y="0"/>
          <a:ext cx="5676009" cy="873323"/>
        </a:xfrm>
        <a:prstGeom prst="roundRect">
          <a:avLst>
            <a:gd name="adj" fmla="val 10000"/>
          </a:avLst>
        </a:prstGeom>
        <a:solidFill>
          <a:schemeClr val="accent1">
            <a:lumMod val="60000"/>
            <a:lumOff val="40000"/>
          </a:schemeClr>
        </a:solidFill>
        <a:ln w="19050"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nl-NL" sz="2700" kern="1200" dirty="0">
              <a:solidFill>
                <a:sysClr val="window" lastClr="FFFFFF"/>
              </a:solidFill>
              <a:latin typeface="Calibri "/>
              <a:ea typeface="+mn-ea"/>
              <a:cs typeface="+mn-cs"/>
            </a:rPr>
            <a:t>Behoeften worden niet ingevuld</a:t>
          </a:r>
        </a:p>
      </dsp:txBody>
      <dsp:txXfrm>
        <a:off x="-23386" y="25579"/>
        <a:ext cx="4701772" cy="822165"/>
      </dsp:txXfrm>
    </dsp:sp>
    <dsp:sp modelId="{AFEC7BD0-1C18-42D6-A728-BE3F930D7B9A}">
      <dsp:nvSpPr>
        <dsp:cNvPr id="0" name=""/>
        <dsp:cNvSpPr/>
      </dsp:nvSpPr>
      <dsp:spPr>
        <a:xfrm>
          <a:off x="539741" y="1018877"/>
          <a:ext cx="5480148" cy="873323"/>
        </a:xfrm>
        <a:prstGeom prst="roundRect">
          <a:avLst>
            <a:gd name="adj" fmla="val 10000"/>
          </a:avLst>
        </a:prstGeom>
        <a:solidFill>
          <a:schemeClr val="accent1">
            <a:lumMod val="75000"/>
          </a:schemeClr>
        </a:solidFill>
        <a:ln w="19050"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nl-NL" sz="2700" kern="1200" dirty="0">
              <a:solidFill>
                <a:sysClr val="window" lastClr="FFFFFF"/>
              </a:solidFill>
              <a:latin typeface="Calibri "/>
              <a:ea typeface="+mn-ea"/>
              <a:cs typeface="+mn-cs"/>
            </a:rPr>
            <a:t>Verontrusting</a:t>
          </a:r>
        </a:p>
      </dsp:txBody>
      <dsp:txXfrm>
        <a:off x="565320" y="1044456"/>
        <a:ext cx="4377788" cy="822165"/>
      </dsp:txXfrm>
    </dsp:sp>
    <dsp:sp modelId="{872034CE-98CF-4AB8-BCB8-C904ECC2573A}">
      <dsp:nvSpPr>
        <dsp:cNvPr id="0" name=""/>
        <dsp:cNvSpPr/>
      </dsp:nvSpPr>
      <dsp:spPr>
        <a:xfrm>
          <a:off x="1016050" y="2037754"/>
          <a:ext cx="5480148" cy="873323"/>
        </a:xfrm>
        <a:prstGeom prst="roundRect">
          <a:avLst>
            <a:gd name="adj" fmla="val 10000"/>
          </a:avLst>
        </a:prstGeom>
        <a:solidFill>
          <a:schemeClr val="accent1">
            <a:lumMod val="50000"/>
          </a:schemeClr>
        </a:solidFill>
        <a:ln w="19050"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nl-NL" sz="2700" kern="1200" dirty="0">
              <a:solidFill>
                <a:sysClr val="window" lastClr="FFFFFF"/>
              </a:solidFill>
              <a:latin typeface="Calibri "/>
              <a:ea typeface="+mn-ea"/>
              <a:cs typeface="+mn-cs"/>
            </a:rPr>
            <a:t>Verwaarlozing/mishandeling</a:t>
          </a:r>
        </a:p>
      </dsp:txBody>
      <dsp:txXfrm>
        <a:off x="1041629" y="2063333"/>
        <a:ext cx="4377788" cy="822165"/>
      </dsp:txXfrm>
    </dsp:sp>
    <dsp:sp modelId="{3BF95801-7B43-4CCF-A4F6-BC7875D229EA}">
      <dsp:nvSpPr>
        <dsp:cNvPr id="0" name=""/>
        <dsp:cNvSpPr/>
      </dsp:nvSpPr>
      <dsp:spPr>
        <a:xfrm>
          <a:off x="4961453" y="662270"/>
          <a:ext cx="567660" cy="567660"/>
        </a:xfrm>
        <a:prstGeom prst="downArrow">
          <a:avLst>
            <a:gd name="adj1" fmla="val 55000"/>
            <a:gd name="adj2" fmla="val 45000"/>
          </a:avLst>
        </a:prstGeom>
        <a:solidFill>
          <a:schemeClr val="accent5">
            <a:lumMod val="50000"/>
          </a:schemeClr>
        </a:solidFill>
        <a:ln w="19050" cap="rnd"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nl-NL" sz="2700" kern="1200" dirty="0">
            <a:solidFill>
              <a:sysClr val="windowText" lastClr="000000">
                <a:hueOff val="0"/>
                <a:satOff val="0"/>
                <a:lumOff val="0"/>
                <a:alphaOff val="0"/>
              </a:sysClr>
            </a:solidFill>
            <a:latin typeface="Trebuchet MS" panose="020B0603020202020204"/>
            <a:ea typeface="+mn-ea"/>
            <a:cs typeface="+mn-cs"/>
          </a:endParaRPr>
        </a:p>
      </dsp:txBody>
      <dsp:txXfrm>
        <a:off x="5089177" y="662270"/>
        <a:ext cx="312213" cy="427164"/>
      </dsp:txXfrm>
    </dsp:sp>
    <dsp:sp modelId="{44762AF6-3626-429E-84D7-94C240656D47}">
      <dsp:nvSpPr>
        <dsp:cNvPr id="0" name=""/>
        <dsp:cNvSpPr/>
      </dsp:nvSpPr>
      <dsp:spPr>
        <a:xfrm>
          <a:off x="5444996" y="1675325"/>
          <a:ext cx="567660" cy="567660"/>
        </a:xfrm>
        <a:prstGeom prst="downArrow">
          <a:avLst>
            <a:gd name="adj1" fmla="val 55000"/>
            <a:gd name="adj2" fmla="val 45000"/>
          </a:avLst>
        </a:prstGeom>
        <a:solidFill>
          <a:schemeClr val="accent5">
            <a:lumMod val="50000"/>
          </a:schemeClr>
        </a:solidFill>
        <a:ln w="19050" cap="rnd"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nl-NL" sz="2700" kern="1200" dirty="0">
            <a:solidFill>
              <a:sysClr val="windowText" lastClr="000000">
                <a:hueOff val="0"/>
                <a:satOff val="0"/>
                <a:lumOff val="0"/>
                <a:alphaOff val="0"/>
              </a:sysClr>
            </a:solidFill>
            <a:latin typeface="Trebuchet MS" panose="020B0603020202020204"/>
            <a:ea typeface="+mn-ea"/>
            <a:cs typeface="+mn-cs"/>
          </a:endParaRPr>
        </a:p>
      </dsp:txBody>
      <dsp:txXfrm>
        <a:off x="5572720" y="1675325"/>
        <a:ext cx="312213" cy="42716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618DA-80F2-4AE1-98F7-45E201BB3F3B}" type="datetimeFigureOut">
              <a:rPr lang="en-US" smtClean="0"/>
              <a:t>4/22/2022</a:t>
            </a:fld>
            <a:endParaRPr lang="en-US" dirty="0"/>
          </a:p>
        </p:txBody>
      </p:sp>
      <p:sp>
        <p:nvSpPr>
          <p:cNvPr id="4" name="Tijdelijke aanduiding voor dia-afbeelding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4F4780-847F-4AD0-A467-2D8BE210BA26}" type="slidenum">
              <a:rPr lang="en-US" smtClean="0"/>
              <a:t>‹nr.›</a:t>
            </a:fld>
            <a:endParaRPr lang="en-US" dirty="0"/>
          </a:p>
        </p:txBody>
      </p:sp>
    </p:spTree>
    <p:extLst>
      <p:ext uri="{BB962C8B-B14F-4D97-AF65-F5344CB8AC3E}">
        <p14:creationId xmlns:p14="http://schemas.microsoft.com/office/powerpoint/2010/main" val="1147162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9B4F4780-847F-4AD0-A467-2D8BE210BA26}" type="slidenum">
              <a:rPr lang="en-US" smtClean="0"/>
              <a:t>1</a:t>
            </a:fld>
            <a:endParaRPr lang="en-US" dirty="0"/>
          </a:p>
        </p:txBody>
      </p:sp>
    </p:spTree>
    <p:extLst>
      <p:ext uri="{BB962C8B-B14F-4D97-AF65-F5344CB8AC3E}">
        <p14:creationId xmlns:p14="http://schemas.microsoft.com/office/powerpoint/2010/main" val="2705305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Wanneer de ontwikkelingskansen</a:t>
            </a:r>
            <a:r>
              <a:rPr lang="nl-BE" baseline="0" dirty="0"/>
              <a:t> van een kind worden bedreigd of er een schade wordt toegebracht of dreigt toegebracht te worden op lichamelijk of emotioneel of seksueel vlak.</a:t>
            </a:r>
          </a:p>
          <a:p>
            <a:r>
              <a:rPr lang="nl-BE" baseline="0" dirty="0"/>
              <a:t>Van zodra je hierrond een onwennigheid voelt, het niet goed weet, je iets opmerkt spreken we van verontrusting.</a:t>
            </a:r>
            <a:endParaRPr lang="nl-BE" dirty="0"/>
          </a:p>
        </p:txBody>
      </p:sp>
      <p:sp>
        <p:nvSpPr>
          <p:cNvPr id="4" name="Tijdelijke aanduiding voor dianummer 3"/>
          <p:cNvSpPr>
            <a:spLocks noGrp="1"/>
          </p:cNvSpPr>
          <p:nvPr>
            <p:ph type="sldNum" sz="quarter" idx="10"/>
          </p:nvPr>
        </p:nvSpPr>
        <p:spPr/>
        <p:txBody>
          <a:bodyPr/>
          <a:lstStyle/>
          <a:p>
            <a:fld id="{28610B1C-0651-4701-A4A8-1156E367DD61}" type="slidenum">
              <a:rPr lang="nl-BE" smtClean="0"/>
              <a:t>13</a:t>
            </a:fld>
            <a:endParaRPr lang="nl-BE" dirty="0"/>
          </a:p>
        </p:txBody>
      </p:sp>
    </p:spTree>
    <p:extLst>
      <p:ext uri="{BB962C8B-B14F-4D97-AF65-F5344CB8AC3E}">
        <p14:creationId xmlns:p14="http://schemas.microsoft.com/office/powerpoint/2010/main" val="2533545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We kunnen niet afbakenen wanneer iets nu precies verontrusting of KM wordt.</a:t>
            </a:r>
            <a:r>
              <a:rPr lang="nl-BE" baseline="0" dirty="0"/>
              <a:t> Het is een continuüm. In de uitersten is het duidelijk (helemaal geen zorgen of duidelijke KM). Maar tussenin is het minder duidelijk: meer twijfel, grotere drempels om verontrusting aan te pakken, nood aan ordenen van de signalen. Dus tijd om actie te ondernemen. Zoeken van ondersteuning intern (verantwoordelijke) of extern (VK) voor de inschatting, etc.</a:t>
            </a:r>
            <a:endParaRPr lang="nl-BE" dirty="0"/>
          </a:p>
        </p:txBody>
      </p:sp>
      <p:sp>
        <p:nvSpPr>
          <p:cNvPr id="4" name="Tijdelijke aanduiding voor dianummer 3"/>
          <p:cNvSpPr>
            <a:spLocks noGrp="1"/>
          </p:cNvSpPr>
          <p:nvPr>
            <p:ph type="sldNum" sz="quarter" idx="10"/>
          </p:nvPr>
        </p:nvSpPr>
        <p:spPr/>
        <p:txBody>
          <a:bodyPr/>
          <a:lstStyle/>
          <a:p>
            <a:fld id="{28610B1C-0651-4701-A4A8-1156E367DD61}" type="slidenum">
              <a:rPr lang="nl-BE" smtClean="0"/>
              <a:t>14</a:t>
            </a:fld>
            <a:endParaRPr lang="nl-BE" dirty="0"/>
          </a:p>
        </p:txBody>
      </p:sp>
    </p:spTree>
    <p:extLst>
      <p:ext uri="{BB962C8B-B14F-4D97-AF65-F5344CB8AC3E}">
        <p14:creationId xmlns:p14="http://schemas.microsoft.com/office/powerpoint/2010/main" val="1266796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Aandachtspunten:</a:t>
            </a:r>
          </a:p>
          <a:p>
            <a:pPr marL="171450" indent="-171450">
              <a:buFont typeface="Arial" panose="020B0604020202020204" pitchFamily="34" charset="0"/>
              <a:buChar char="•"/>
            </a:pPr>
            <a:r>
              <a:rPr lang="nl-NL" dirty="0"/>
              <a:t>Creëer een veilige situatie voor de kinderen. </a:t>
            </a:r>
          </a:p>
          <a:p>
            <a:pPr marL="171450" indent="-171450">
              <a:buFont typeface="Arial" panose="020B0604020202020204" pitchFamily="34" charset="0"/>
              <a:buChar char="•"/>
            </a:pPr>
            <a:r>
              <a:rPr lang="nl-NL" dirty="0"/>
              <a:t>Ga zelf met de cliënt aan de slag of betrek een gepaste hulpvoorziening.</a:t>
            </a:r>
          </a:p>
          <a:p>
            <a:pPr marL="171450" indent="-171450">
              <a:buFont typeface="Arial" panose="020B0604020202020204" pitchFamily="34" charset="0"/>
              <a:buChar char="•"/>
            </a:pPr>
            <a:r>
              <a:rPr lang="nl-NL" dirty="0"/>
              <a:t>Indien nodig kan je telefonisch en anoniem een beroep doen op de consultfunctie van zowel het Vertrouwenscentrum Kindermishandeling (VK) als het Ondersteuningscentrum Jeugdhulp (OCJ).</a:t>
            </a:r>
          </a:p>
          <a:p>
            <a:pPr marL="171450" indent="-171450">
              <a:buFont typeface="Arial" panose="020B0604020202020204" pitchFamily="34" charset="0"/>
              <a:buChar char="•"/>
            </a:pPr>
            <a:r>
              <a:rPr lang="nl-NL" dirty="0"/>
              <a:t>Volg de situatie op en blijf alert voor verontrustende signalen.</a:t>
            </a:r>
          </a:p>
          <a:p>
            <a:pPr marL="171450" indent="-171450">
              <a:buFont typeface="Arial" panose="020B0604020202020204" pitchFamily="34" charset="0"/>
              <a:buChar char="•"/>
            </a:pPr>
            <a:r>
              <a:rPr lang="nl-NL" dirty="0"/>
              <a:t>Bespreek het ouderschap regelmatig opnieuw met de cliënt.</a:t>
            </a:r>
          </a:p>
          <a:p>
            <a:pPr marL="171450" indent="-171450">
              <a:buFont typeface="Arial" panose="020B0604020202020204" pitchFamily="34" charset="0"/>
              <a:buChar char="•"/>
            </a:pPr>
            <a:r>
              <a:rPr lang="nl-NL" dirty="0"/>
              <a:t>Noteer de voortgang in het cliëntdossier.</a:t>
            </a:r>
          </a:p>
          <a:p>
            <a:r>
              <a:rPr lang="nl-NL" dirty="0"/>
              <a:t>Kies een vervolgstap:</a:t>
            </a:r>
          </a:p>
          <a:p>
            <a:r>
              <a:rPr lang="nl-NL" dirty="0"/>
              <a:t>Ga naar stap 3 wanneer de situatie verbetert.</a:t>
            </a:r>
          </a:p>
          <a:p>
            <a:r>
              <a:rPr lang="nl-NL" dirty="0"/>
              <a:t>Ga naar stap 6 wanneer de veiligheid niet hersteldis.</a:t>
            </a:r>
          </a:p>
          <a:p>
            <a:endParaRPr lang="nl-NL" dirty="0"/>
          </a:p>
          <a:p>
            <a:r>
              <a:rPr lang="nl-NL" dirty="0"/>
              <a:t>Hoe kan je zelf de veiligheid herstellen?</a:t>
            </a:r>
          </a:p>
          <a:p>
            <a:r>
              <a:rPr lang="nl-NL" dirty="0"/>
              <a:t>Enkele eenvoudige zaken die je als hulpverlener zelf kan doen om de veiligheid te herstellen:</a:t>
            </a:r>
          </a:p>
          <a:p>
            <a:pPr marL="171450" indent="-171450">
              <a:buFont typeface="Arial" panose="020B0604020202020204" pitchFamily="34" charset="0"/>
              <a:buChar char="•"/>
            </a:pPr>
            <a:r>
              <a:rPr lang="nl-NL" dirty="0"/>
              <a:t>Zoek uitzonderingen. In geen enkel gezin is het altijd en overal onveilig. De sleutel tot verandering ligt in deze uitzonderingen. Kijk naar de momenten waarop de situatie wel veilig is en probeer te achterhalen waarom het dan wel lukt. Bv. op sommige momenten hebben jullie veel plezier samen. Hoe komt het dat het dan wel leuk is? Wat doen jullie dan? Misschien kunnen jullie dit vaker doen?</a:t>
            </a:r>
          </a:p>
          <a:p>
            <a:pPr marL="171450" indent="-171450">
              <a:buFont typeface="Arial" panose="020B0604020202020204" pitchFamily="34" charset="0"/>
              <a:buChar char="•"/>
            </a:pPr>
            <a:r>
              <a:rPr lang="nl-NL" dirty="0"/>
              <a:t>Zoek naar details. Oplossingen ontstaan altijd uit details, nooit uit algemeenheden. Maak de onveiligheid zo concreet mogelijk. Bv. soms lukt het jou wel om de kinderen aan de schoolpoort op te halen en eten klaar te maken! Wanneer is dat? Wat maakt dat het jou op dat moment wel lukt? Wat kan jou helpen om dit in de toekomst vaker te doen?</a:t>
            </a:r>
          </a:p>
          <a:p>
            <a:pPr marL="171450" indent="-171450">
              <a:buFont typeface="Arial" panose="020B0604020202020204" pitchFamily="34" charset="0"/>
              <a:buChar char="•"/>
            </a:pPr>
            <a:r>
              <a:rPr lang="nl-NL" dirty="0"/>
              <a:t>Formuleer de zorgen zo concreet mogelijk. “Ik maak me zorgen” is niet concreet. “De kinderen kregen deze week drie keer geen eten mee naar school” is wel concreet. Dit biedt meteen aanknopingspunten om tot verandering te komen.</a:t>
            </a:r>
          </a:p>
          <a:p>
            <a:pPr marL="171450" indent="-171450">
              <a:buFont typeface="Arial" panose="020B0604020202020204" pitchFamily="34" charset="0"/>
              <a:buChar char="•"/>
            </a:pPr>
            <a:r>
              <a:rPr lang="nl-NL" dirty="0"/>
              <a:t>Ga na wat de ouder zelf wil. Het kan thuis alleen veiliger worden als de ouder hier ook van overtuigd is en wil meewerken. Wat willen ouders zelf bereiken of veranderen? Bv. wat zou je zelf willen veranderen om het thuis beter te maken? Wat heb je nodig om dat te doen? Wie kan je hierbij helpen?</a:t>
            </a:r>
          </a:p>
          <a:p>
            <a:pPr marL="171450" indent="-171450">
              <a:buFont typeface="Arial" panose="020B0604020202020204" pitchFamily="34" charset="0"/>
              <a:buChar char="•"/>
            </a:pPr>
            <a:r>
              <a:rPr lang="nl-NL" dirty="0"/>
              <a:t>Schakel het netwerk in. Familie, buren, vrienden spelen een belangrijke rol om de veiligheid thuis te vergroten. Maak afspraken met relevante personen uit de context van de cliënt om toezicht te houden op de veiligheid van de kinderen. Vraag personen uit de ruimere gezinscontext om bij te springen wanneer de primaire verzorger ziek, gespannen of niet beschikbaar is. Noteer de naam van enkele veiligheidsmensen met wie het kind of de jongere contact kan opnemen in geval van problemen.</a:t>
            </a:r>
          </a:p>
          <a:p>
            <a:pPr marL="171450" indent="-171450">
              <a:buFont typeface="Arial" panose="020B0604020202020204" pitchFamily="34" charset="0"/>
              <a:buChar char="•"/>
            </a:pPr>
            <a:r>
              <a:rPr lang="nl-NL" dirty="0"/>
              <a:t>Het is belangrijk dat hulpverleners hun professionele en persoonlijke grenzen niet overschrijden en meer doen dan waarvoor ze zich bekwaam voelen. Bij twijfel of wanneer men zich niet prettig voelt bij de situatie, is het aangewezen om iemand anders in te schakelen die kan helpen of de situatie overneemt, bv. een collega of externe voorziening met meer expertise.</a:t>
            </a:r>
          </a:p>
          <a:p>
            <a:r>
              <a:rPr lang="nl-NL" dirty="0"/>
              <a:t> </a:t>
            </a:r>
          </a:p>
          <a:p>
            <a:r>
              <a:rPr lang="nl-NL" dirty="0"/>
              <a:t>Welke voorzieningen kan je inschakelen?</a:t>
            </a:r>
          </a:p>
          <a:p>
            <a:r>
              <a:rPr lang="nl-NL" dirty="0"/>
              <a:t>de huisarts</a:t>
            </a:r>
          </a:p>
          <a:p>
            <a:r>
              <a:rPr lang="nl-NL" dirty="0"/>
              <a:t>het CAW</a:t>
            </a:r>
          </a:p>
          <a:p>
            <a:r>
              <a:rPr lang="nl-NL" dirty="0"/>
              <a:t>de CLB</a:t>
            </a:r>
          </a:p>
          <a:p>
            <a:r>
              <a:rPr lang="nl-NL" dirty="0"/>
              <a:t>de regioteams van Kind &amp; Gezin</a:t>
            </a:r>
          </a:p>
          <a:p>
            <a:r>
              <a:rPr lang="nl-NL" dirty="0"/>
              <a:t>de VK</a:t>
            </a:r>
          </a:p>
          <a:p>
            <a:r>
              <a:rPr lang="nl-NL" dirty="0"/>
              <a:t>de OCJ</a:t>
            </a:r>
          </a:p>
          <a:p>
            <a:endParaRPr lang="nl-BE" dirty="0"/>
          </a:p>
        </p:txBody>
      </p:sp>
      <p:sp>
        <p:nvSpPr>
          <p:cNvPr id="4" name="Tijdelijke aanduiding voor dianummer 3"/>
          <p:cNvSpPr>
            <a:spLocks noGrp="1"/>
          </p:cNvSpPr>
          <p:nvPr>
            <p:ph type="sldNum" sz="quarter" idx="5"/>
          </p:nvPr>
        </p:nvSpPr>
        <p:spPr/>
        <p:txBody>
          <a:bodyPr/>
          <a:lstStyle/>
          <a:p>
            <a:fld id="{F98CD680-BB97-4E2A-AB54-0A82F618B2E4}" type="slidenum">
              <a:rPr lang="nl-BE" smtClean="0"/>
              <a:t>15</a:t>
            </a:fld>
            <a:endParaRPr lang="nl-BE" dirty="0"/>
          </a:p>
        </p:txBody>
      </p:sp>
    </p:spTree>
    <p:extLst>
      <p:ext uri="{BB962C8B-B14F-4D97-AF65-F5344CB8AC3E}">
        <p14:creationId xmlns:p14="http://schemas.microsoft.com/office/powerpoint/2010/main" val="3190817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Akkoord zoeken</a:t>
            </a:r>
          </a:p>
          <a:p>
            <a:r>
              <a:rPr lang="nl-NL" dirty="0"/>
              <a:t>Hele kleine stapjes</a:t>
            </a:r>
          </a:p>
          <a:p>
            <a:r>
              <a:rPr lang="nl-NL" dirty="0"/>
              <a:t>Ondersteunen van de ouder zelf: Wat heb jij nodig om samen met ons een plan te maken?</a:t>
            </a:r>
          </a:p>
          <a:p>
            <a:r>
              <a:rPr lang="nl-NL" dirty="0"/>
              <a:t>Elke stap transparant naar de ouders communiceren.</a:t>
            </a:r>
          </a:p>
          <a:p>
            <a:r>
              <a:rPr lang="nl-NL" dirty="0"/>
              <a:t>Constant proberen om een partnerschap aan te gaan.</a:t>
            </a:r>
          </a:p>
          <a:p>
            <a:r>
              <a:rPr lang="nl-NL" dirty="0"/>
              <a:t>Tips van ervaringsdeskundige ouders:</a:t>
            </a:r>
          </a:p>
          <a:p>
            <a:r>
              <a:rPr lang="nl-NL" dirty="0"/>
              <a:t>	Niet- veroordelende houding</a:t>
            </a:r>
          </a:p>
          <a:p>
            <a:r>
              <a:rPr lang="nl-NL" dirty="0"/>
              <a:t>	Voelen dat alles bespreekbaar is</a:t>
            </a:r>
          </a:p>
          <a:p>
            <a:r>
              <a:rPr lang="nl-NL" dirty="0"/>
              <a:t>	Spreken vanuit veralgemeningen</a:t>
            </a:r>
          </a:p>
          <a:p>
            <a:r>
              <a:rPr lang="nl-NL" dirty="0"/>
              <a:t>	psycho-educatie</a:t>
            </a:r>
          </a:p>
          <a:p>
            <a:r>
              <a:rPr lang="nl-NL" dirty="0"/>
              <a:t>	Erkenning geven voor de inzet</a:t>
            </a:r>
          </a:p>
          <a:p>
            <a:r>
              <a:rPr lang="nl-NL" dirty="0"/>
              <a:t>	Onmiddellijk vanuit de verontrusting signalen benoemen, nooit afrekeningen achteraf</a:t>
            </a:r>
          </a:p>
          <a:p>
            <a:r>
              <a:rPr lang="nl-NL" dirty="0"/>
              <a:t>	Benoemen op niet-bedreigende momenten</a:t>
            </a:r>
          </a:p>
          <a:p>
            <a:r>
              <a:rPr lang="nl-NL" dirty="0"/>
              <a:t>Deelnemers erkennen voor de moeilijkheid</a:t>
            </a:r>
          </a:p>
          <a:p>
            <a:r>
              <a:rPr lang="nl-NL" dirty="0"/>
              <a:t>Consult nemen bij onzekerheid</a:t>
            </a:r>
          </a:p>
          <a:p>
            <a:r>
              <a:rPr lang="nl-NL" dirty="0"/>
              <a:t>Timing: leeftijd kinderen, netwerk, aard van de bezorgdheden. Dit maakt dat je soms sneller moet schakelen. </a:t>
            </a:r>
            <a:endParaRPr lang="nl-BE" dirty="0"/>
          </a:p>
        </p:txBody>
      </p:sp>
      <p:sp>
        <p:nvSpPr>
          <p:cNvPr id="4" name="Tijdelijke aanduiding voor dianummer 3"/>
          <p:cNvSpPr>
            <a:spLocks noGrp="1"/>
          </p:cNvSpPr>
          <p:nvPr>
            <p:ph type="sldNum" sz="quarter" idx="5"/>
          </p:nvPr>
        </p:nvSpPr>
        <p:spPr/>
        <p:txBody>
          <a:bodyPr/>
          <a:lstStyle/>
          <a:p>
            <a:fld id="{9B4F4780-847F-4AD0-A467-2D8BE210BA26}" type="slidenum">
              <a:rPr lang="en-US" smtClean="0"/>
              <a:t>18</a:t>
            </a:fld>
            <a:endParaRPr lang="en-US" dirty="0"/>
          </a:p>
        </p:txBody>
      </p:sp>
    </p:spTree>
    <p:extLst>
      <p:ext uri="{BB962C8B-B14F-4D97-AF65-F5344CB8AC3E}">
        <p14:creationId xmlns:p14="http://schemas.microsoft.com/office/powerpoint/2010/main" val="2219135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F98CD680-BB97-4E2A-AB54-0A82F618B2E4}" type="slidenum">
              <a:rPr lang="nl-BE" smtClean="0"/>
              <a:t>4</a:t>
            </a:fld>
            <a:endParaRPr lang="nl-BE" dirty="0"/>
          </a:p>
        </p:txBody>
      </p:sp>
    </p:spTree>
    <p:extLst>
      <p:ext uri="{BB962C8B-B14F-4D97-AF65-F5344CB8AC3E}">
        <p14:creationId xmlns:p14="http://schemas.microsoft.com/office/powerpoint/2010/main" val="422010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pPr marL="171450" indent="-171450">
              <a:buFontTx/>
              <a:buChar char="-"/>
            </a:pPr>
            <a:r>
              <a:rPr lang="nl-NL" dirty="0"/>
              <a:t>Verzamel extra gegevens om een inschatting te kunnen maken van de situatie.  </a:t>
            </a:r>
          </a:p>
          <a:p>
            <a:pPr marL="171450" indent="-171450">
              <a:buFontTx/>
              <a:buChar char="-"/>
            </a:pPr>
            <a:r>
              <a:rPr lang="nl-NL" dirty="0"/>
              <a:t>Kijk naar de risico- en beschermende factoren. Is er een opeenstapeling van risicofactoren en een afwezigheid van beschermende factoren? </a:t>
            </a:r>
          </a:p>
          <a:p>
            <a:pPr marL="171450" indent="-171450">
              <a:buFontTx/>
              <a:buChar char="-"/>
            </a:pPr>
            <a:r>
              <a:rPr lang="nl-NL" dirty="0"/>
              <a:t>Maak eventueel gebruik van een assessment-instrument dat blinde vlekken in beeld brengt.</a:t>
            </a:r>
          </a:p>
          <a:p>
            <a:pPr marL="171450" indent="-171450">
              <a:buFontTx/>
              <a:buChar char="-"/>
            </a:pPr>
            <a:r>
              <a:rPr lang="nl-NL" dirty="0"/>
              <a:t>Beluister sleutelfiguren (partner, kinderen, grootouders, …) Wanneer je kinderen betrekt heb je daar hun toestemming voor nodig. Kinderen vanaf 12 jaar mogen immers al heel wat zelf beslissen.</a:t>
            </a:r>
          </a:p>
          <a:p>
            <a:pPr marL="171450" indent="-171450">
              <a:buFontTx/>
              <a:buChar char="-"/>
            </a:pPr>
            <a:r>
              <a:rPr lang="nl-NL" dirty="0"/>
              <a:t>Houd er rekening mee dat de eigen waarden, normen en ervaringen een invloed hebben op de manier waarop je de situatie interpreteert. Bespreek de resultaten daarom altijd eerst met een collega-hulpverlener of expert voor je opnieuw in gesprek gaat met de cliënt.</a:t>
            </a:r>
          </a:p>
          <a:p>
            <a:pPr marL="171450" indent="-171450">
              <a:buFontTx/>
              <a:buChar char="-"/>
            </a:pPr>
            <a:r>
              <a:rPr lang="nl-NL" dirty="0"/>
              <a:t>Bij twijfel, neem telefonisch (anoniem) contact op met het Vertrouwenscentrum Kindermishandeling (VK) en/of het Ondersteuningscentrum Jeugdhulp (OCJ).</a:t>
            </a:r>
          </a:p>
          <a:p>
            <a:pPr marL="171450" indent="-171450">
              <a:buFontTx/>
              <a:buChar char="-"/>
            </a:pPr>
            <a:r>
              <a:rPr lang="nl-NL" dirty="0"/>
              <a:t>Benoem je zorgen concreet in een gesprek met de cliënt en sta open voor alternatieve verklaringen.</a:t>
            </a:r>
          </a:p>
          <a:p>
            <a:pPr marL="171450" indent="-171450">
              <a:buFontTx/>
              <a:buChar char="-"/>
            </a:pPr>
            <a:r>
              <a:rPr lang="nl-NL" dirty="0"/>
              <a:t>Leg alle verzamelde info samen en beslis in teamverband of de situatie verontrustend is.</a:t>
            </a:r>
          </a:p>
          <a:p>
            <a:pPr marL="171450" indent="-171450">
              <a:buFontTx/>
              <a:buChar char="-"/>
            </a:pPr>
            <a:r>
              <a:rPr lang="nl-NL" dirty="0"/>
              <a:t>Wanneer je oordeelt dat de situatie verontrustend is, ga dan verder na of de cliënt bereid is om de situatie te veranderen.</a:t>
            </a:r>
          </a:p>
          <a:p>
            <a:pPr marL="171450" indent="-171450">
              <a:buFontTx/>
              <a:buChar char="-"/>
            </a:pPr>
            <a:r>
              <a:rPr lang="nl-NL" dirty="0"/>
              <a:t>Noteer in het dossier of de thuissituatie verontrustend is en of er bereidheid is bij de cliënt.</a:t>
            </a:r>
          </a:p>
          <a:p>
            <a:pPr marL="171450" indent="-171450">
              <a:buFontTx/>
              <a:buChar char="-"/>
            </a:pPr>
            <a:r>
              <a:rPr lang="nl-NL" dirty="0"/>
              <a:t>Overschrijd de eigen competenties niet. Schakel een collega uit de eigen voorziening of het regionale netwerk in wanneer je niet zeker van je stuk bent.</a:t>
            </a:r>
          </a:p>
          <a:p>
            <a:endParaRPr lang="nl-BE" dirty="0"/>
          </a:p>
        </p:txBody>
      </p:sp>
      <p:sp>
        <p:nvSpPr>
          <p:cNvPr id="4" name="Tijdelijke aanduiding voor dianummer 3"/>
          <p:cNvSpPr>
            <a:spLocks noGrp="1"/>
          </p:cNvSpPr>
          <p:nvPr>
            <p:ph type="sldNum" sz="quarter" idx="5"/>
          </p:nvPr>
        </p:nvSpPr>
        <p:spPr/>
        <p:txBody>
          <a:bodyPr/>
          <a:lstStyle/>
          <a:p>
            <a:fld id="{F98CD680-BB97-4E2A-AB54-0A82F618B2E4}" type="slidenum">
              <a:rPr lang="nl-BE" smtClean="0"/>
              <a:t>6</a:t>
            </a:fld>
            <a:endParaRPr lang="nl-BE" dirty="0"/>
          </a:p>
        </p:txBody>
      </p:sp>
    </p:spTree>
    <p:extLst>
      <p:ext uri="{BB962C8B-B14F-4D97-AF65-F5344CB8AC3E}">
        <p14:creationId xmlns:p14="http://schemas.microsoft.com/office/powerpoint/2010/main" val="2427640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9B4F4780-847F-4AD0-A467-2D8BE210BA26}" type="slidenum">
              <a:rPr lang="en-US" smtClean="0"/>
              <a:t>7</a:t>
            </a:fld>
            <a:endParaRPr lang="en-US" dirty="0"/>
          </a:p>
        </p:txBody>
      </p:sp>
    </p:spTree>
    <p:extLst>
      <p:ext uri="{BB962C8B-B14F-4D97-AF65-F5344CB8AC3E}">
        <p14:creationId xmlns:p14="http://schemas.microsoft.com/office/powerpoint/2010/main" val="251617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Risicofactoren bij de ouder en het gezin:</a:t>
            </a:r>
          </a:p>
          <a:p>
            <a:endParaRPr lang="nl-NL" dirty="0"/>
          </a:p>
          <a:p>
            <a:r>
              <a:rPr lang="nl-NL" dirty="0"/>
              <a:t>Ouder met een verleden van mishandeling</a:t>
            </a:r>
          </a:p>
          <a:p>
            <a:r>
              <a:rPr lang="nl-NL" dirty="0"/>
              <a:t>Ouder met een lage scholing</a:t>
            </a:r>
          </a:p>
          <a:p>
            <a:r>
              <a:rPr lang="nl-NL" dirty="0"/>
              <a:t>Ouder met een beperkt cognitief vermogen</a:t>
            </a:r>
          </a:p>
          <a:p>
            <a:r>
              <a:rPr lang="nl-NL" dirty="0"/>
              <a:t>Ouder met een verslaving, psychisch probleem of persoonlijkheidsstoornis</a:t>
            </a:r>
          </a:p>
          <a:p>
            <a:r>
              <a:rPr lang="nl-NL" dirty="0"/>
              <a:t>Ouder met een gebrek aan empathie voor het kind</a:t>
            </a:r>
          </a:p>
          <a:p>
            <a:r>
              <a:rPr lang="nl-NL" dirty="0"/>
              <a:t>Ouder die op een destructieve manier met anderen omgaat</a:t>
            </a:r>
          </a:p>
          <a:p>
            <a:r>
              <a:rPr lang="nl-NL" dirty="0"/>
              <a:t>Ouder met rigide en gebrekkige communicatiepatronen</a:t>
            </a:r>
          </a:p>
          <a:p>
            <a:r>
              <a:rPr lang="nl-NL" dirty="0"/>
              <a:t>Gezinnen met partnergeweld</a:t>
            </a:r>
          </a:p>
          <a:p>
            <a:r>
              <a:rPr lang="nl-NL" dirty="0"/>
              <a:t>Relatieproblemen bij de ouders, waaronder echt- en vechtscheidingen</a:t>
            </a:r>
          </a:p>
          <a:p>
            <a:r>
              <a:rPr lang="nl-NL" dirty="0"/>
              <a:t>Zwangerschap</a:t>
            </a:r>
          </a:p>
          <a:p>
            <a:r>
              <a:rPr lang="nl-NL" dirty="0"/>
              <a:t>Stressfactoren (financiële problemen, werkloosheid, gebrek aan perspectief…)</a:t>
            </a:r>
          </a:p>
          <a:p>
            <a:r>
              <a:rPr lang="nl-NL" dirty="0"/>
              <a:t>Sociaal isolement</a:t>
            </a:r>
          </a:p>
          <a:p>
            <a:endParaRPr lang="nl-NL" dirty="0"/>
          </a:p>
          <a:p>
            <a:r>
              <a:rPr lang="nl-NL" dirty="0"/>
              <a:t>Risicofactoren bij het kind:</a:t>
            </a:r>
          </a:p>
          <a:p>
            <a:endParaRPr lang="nl-NL" dirty="0"/>
          </a:p>
          <a:p>
            <a:r>
              <a:rPr lang="nl-NL" dirty="0"/>
              <a:t>Ongewenst kind</a:t>
            </a:r>
          </a:p>
          <a:p>
            <a:r>
              <a:rPr lang="nl-NL" dirty="0"/>
              <a:t>Kind met een ziekte of handicap</a:t>
            </a:r>
          </a:p>
          <a:p>
            <a:r>
              <a:rPr lang="nl-NL" dirty="0"/>
              <a:t>Kind met een lastige persoonlijkheid, gedrags- of ontwikkelingsprobleem</a:t>
            </a:r>
          </a:p>
          <a:p>
            <a:r>
              <a:rPr lang="nl-NL" dirty="0"/>
              <a:t>Stief-, pleeg- of adoptiekind</a:t>
            </a:r>
          </a:p>
          <a:p>
            <a:r>
              <a:rPr lang="nl-NL" dirty="0"/>
              <a:t>Prematuur geboren kind (verhoogd risico op hechtingsproblemen)</a:t>
            </a:r>
          </a:p>
          <a:p>
            <a:r>
              <a:rPr lang="nl-NL" dirty="0"/>
              <a:t>Kind tussen 0 en 3 jaar (meer kwetsbaar, afhankelijk, eisend en egocentrisch)</a:t>
            </a:r>
          </a:p>
          <a:p>
            <a:r>
              <a:rPr lang="nl-NL" dirty="0"/>
              <a:t>Groot gezin van 3 of meer kinderen</a:t>
            </a:r>
          </a:p>
          <a:p>
            <a:r>
              <a:rPr lang="nl-NL" dirty="0"/>
              <a:t>Beperkte sociale vaardigheden</a:t>
            </a:r>
          </a:p>
          <a:p>
            <a:endParaRPr lang="nl-NL" dirty="0"/>
          </a:p>
          <a:p>
            <a:r>
              <a:rPr lang="nl-NL" dirty="0"/>
              <a:t>Risicofactoren in de omgeving:</a:t>
            </a:r>
          </a:p>
          <a:p>
            <a:endParaRPr lang="nl-NL" dirty="0"/>
          </a:p>
          <a:p>
            <a:r>
              <a:rPr lang="nl-NL" dirty="0"/>
              <a:t>Armoede</a:t>
            </a:r>
          </a:p>
          <a:p>
            <a:r>
              <a:rPr lang="nl-NL" dirty="0"/>
              <a:t>Zwak sociaal netwerk</a:t>
            </a:r>
          </a:p>
          <a:p>
            <a:r>
              <a:rPr lang="nl-NL" dirty="0"/>
              <a:t>Criminaliteit</a:t>
            </a:r>
          </a:p>
          <a:p>
            <a:r>
              <a:rPr lang="nl-NL" dirty="0"/>
              <a:t>Geweld in de leefomgeving</a:t>
            </a:r>
          </a:p>
          <a:p>
            <a:r>
              <a:rPr lang="nl-NL" dirty="0"/>
              <a:t>Gebrek aan adequate kinderzorg</a:t>
            </a:r>
          </a:p>
          <a:p>
            <a:r>
              <a:rPr lang="nl-NL" dirty="0"/>
              <a:t>Sommige culturen waar eer-gerelateerd geweld voorkomt</a:t>
            </a:r>
          </a:p>
          <a:p>
            <a:r>
              <a:rPr lang="nl-NL" dirty="0"/>
              <a:t>Sommige culturen waar genitale verminking voorkomt</a:t>
            </a:r>
          </a:p>
          <a:p>
            <a:endParaRPr lang="nl-NL" dirty="0"/>
          </a:p>
          <a:p>
            <a:r>
              <a:rPr lang="nl-NL" dirty="0"/>
              <a:t>Beschermende factoren voor de ouder en het gezin:</a:t>
            </a:r>
          </a:p>
          <a:p>
            <a:endParaRPr lang="nl-NL" dirty="0"/>
          </a:p>
          <a:p>
            <a:r>
              <a:rPr lang="nl-NL" dirty="0"/>
              <a:t>Minder ernstige problematiek en milde symptomen</a:t>
            </a:r>
          </a:p>
          <a:p>
            <a:r>
              <a:rPr lang="nl-NL" dirty="0"/>
              <a:t>Beschikbaarheid andere ouder</a:t>
            </a:r>
          </a:p>
          <a:p>
            <a:r>
              <a:rPr lang="nl-NL" dirty="0"/>
              <a:t>Beschikbaar als ouder in stabiele periodes</a:t>
            </a:r>
          </a:p>
          <a:p>
            <a:r>
              <a:rPr lang="nl-NL" dirty="0"/>
              <a:t>Sociale competenties</a:t>
            </a:r>
          </a:p>
          <a:p>
            <a:endParaRPr lang="nl-NL" dirty="0"/>
          </a:p>
          <a:p>
            <a:r>
              <a:rPr lang="nl-NL" dirty="0"/>
              <a:t>Beschermende factoren voor het kind:</a:t>
            </a:r>
          </a:p>
          <a:p>
            <a:endParaRPr lang="nl-NL" dirty="0"/>
          </a:p>
          <a:p>
            <a:r>
              <a:rPr lang="nl-NL" dirty="0"/>
              <a:t>Creativiteit</a:t>
            </a:r>
          </a:p>
          <a:p>
            <a:r>
              <a:rPr lang="nl-NL" dirty="0"/>
              <a:t>Temperament dat goed bij de ouder past</a:t>
            </a:r>
          </a:p>
          <a:p>
            <a:r>
              <a:rPr lang="nl-NL" dirty="0"/>
              <a:t>Hogere intelligentie</a:t>
            </a:r>
          </a:p>
          <a:p>
            <a:r>
              <a:rPr lang="nl-NL" dirty="0"/>
              <a:t>Sociale competentie</a:t>
            </a:r>
          </a:p>
          <a:p>
            <a:r>
              <a:rPr lang="nl-NL" dirty="0"/>
              <a:t>Gedrevenheid</a:t>
            </a:r>
          </a:p>
          <a:p>
            <a:r>
              <a:rPr lang="nl-NL" dirty="0"/>
              <a:t>Groot probleemoplossend vermogen</a:t>
            </a:r>
          </a:p>
          <a:p>
            <a:r>
              <a:rPr lang="nl-NL" dirty="0"/>
              <a:t>Groot begrip en inzicht in zichzelf en anderen</a:t>
            </a:r>
          </a:p>
          <a:p>
            <a:r>
              <a:rPr lang="nl-NL" dirty="0"/>
              <a:t>Positieve schoolervaringen</a:t>
            </a:r>
          </a:p>
          <a:p>
            <a:r>
              <a:rPr lang="nl-NL" dirty="0"/>
              <a:t>Groot gevoel van zelfwaarde</a:t>
            </a:r>
          </a:p>
          <a:p>
            <a:r>
              <a:rPr lang="nl-NL" dirty="0"/>
              <a:t>Goede band met beschermende volwassenen</a:t>
            </a:r>
          </a:p>
          <a:p>
            <a:r>
              <a:rPr lang="nl-NL" dirty="0"/>
              <a:t>Positieve ervaringen met leeftijdsgenoten</a:t>
            </a:r>
          </a:p>
          <a:p>
            <a:r>
              <a:rPr lang="nl-NL" dirty="0"/>
              <a:t>Veel ontspannende activiteiten</a:t>
            </a:r>
          </a:p>
          <a:p>
            <a:r>
              <a:rPr lang="nl-NL" dirty="0"/>
              <a:t>Oudere leeftijd</a:t>
            </a:r>
          </a:p>
          <a:p>
            <a:endParaRPr lang="nl-NL" dirty="0"/>
          </a:p>
          <a:p>
            <a:r>
              <a:rPr lang="nl-NL" dirty="0"/>
              <a:t>Beschermende factoren in de omgeving:</a:t>
            </a:r>
          </a:p>
          <a:p>
            <a:endParaRPr lang="nl-NL" dirty="0"/>
          </a:p>
          <a:p>
            <a:r>
              <a:rPr lang="nl-NL" dirty="0"/>
              <a:t>Uitgebreid sociaal netwerk</a:t>
            </a:r>
          </a:p>
          <a:p>
            <a:r>
              <a:rPr lang="nl-NL" dirty="0"/>
              <a:t>Contact met hulpverlening</a:t>
            </a:r>
          </a:p>
          <a:p>
            <a:r>
              <a:rPr lang="nl-NL" dirty="0"/>
              <a:t>Positieve kijk op de samenleving</a:t>
            </a:r>
          </a:p>
          <a:p>
            <a:endParaRPr lang="nl-BE" dirty="0"/>
          </a:p>
        </p:txBody>
      </p:sp>
      <p:sp>
        <p:nvSpPr>
          <p:cNvPr id="4" name="Tijdelijke aanduiding voor dianummer 3"/>
          <p:cNvSpPr>
            <a:spLocks noGrp="1"/>
          </p:cNvSpPr>
          <p:nvPr>
            <p:ph type="sldNum" sz="quarter" idx="5"/>
          </p:nvPr>
        </p:nvSpPr>
        <p:spPr/>
        <p:txBody>
          <a:bodyPr/>
          <a:lstStyle/>
          <a:p>
            <a:fld id="{9B4F4780-847F-4AD0-A467-2D8BE210BA26}" type="slidenum">
              <a:rPr lang="en-US" smtClean="0"/>
              <a:t>8</a:t>
            </a:fld>
            <a:endParaRPr lang="en-US" dirty="0"/>
          </a:p>
        </p:txBody>
      </p:sp>
    </p:spTree>
    <p:extLst>
      <p:ext uri="{BB962C8B-B14F-4D97-AF65-F5344CB8AC3E}">
        <p14:creationId xmlns:p14="http://schemas.microsoft.com/office/powerpoint/2010/main" val="3754238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Leg je zorgen zo snel mogelijk voor aan de ouders. Als je uitstelt vergroot je de drempel voor jezelf en verhoogt de kans dat ouders denken dat je een verborgen agenda hebt.</a:t>
            </a:r>
          </a:p>
          <a:p>
            <a:pPr marL="171450" indent="-171450">
              <a:buFont typeface="Arial" panose="020B0604020202020204" pitchFamily="34" charset="0"/>
              <a:buChar char="•"/>
            </a:pPr>
            <a:r>
              <a:rPr lang="nl-NL" dirty="0"/>
              <a:t>Ga ervan uit dat elke ouder het beste wil  voor zijn kind. Vel niet te snel een oordeel. Problemen zijn vaak het gevolg van 'niet kunnen' ipv 'niet willen’ </a:t>
            </a:r>
          </a:p>
          <a:p>
            <a:pPr marL="171450" indent="-171450">
              <a:buFont typeface="Arial" panose="020B0604020202020204" pitchFamily="34" charset="0"/>
              <a:buChar char="•"/>
            </a:pPr>
            <a:r>
              <a:rPr lang="nl-NL" dirty="0"/>
              <a:t>Wees oprecht nieuwsgierig en stel open vragen.            </a:t>
            </a:r>
          </a:p>
          <a:p>
            <a:pPr marL="171450" indent="-171450">
              <a:buFont typeface="Arial" panose="020B0604020202020204" pitchFamily="34" charset="0"/>
              <a:buChar char="•"/>
            </a:pPr>
            <a:r>
              <a:rPr lang="nl-NL" dirty="0"/>
              <a:t> Benoem daarnaast je zorgen zo concreet mogelijk.  </a:t>
            </a:r>
          </a:p>
          <a:p>
            <a:pPr marL="171450" indent="-171450">
              <a:buFont typeface="Arial" panose="020B0604020202020204" pitchFamily="34" charset="0"/>
              <a:buChar char="•"/>
            </a:pPr>
            <a:r>
              <a:rPr lang="nl-NL" dirty="0"/>
              <a:t> Bij gesprekken over zorgen rond de kinderen kunnen de emoties al eens hoog oplopen. Als je hier ruimte voor laat, zullen ze sneller zakken. Geef non-verbaal te kennen dat je er bent voor de ouder, benoem de emotie,  bevraag of je vaststelling klopt en geef tijd.</a:t>
            </a:r>
          </a:p>
          <a:p>
            <a:pPr marL="171450" indent="-171450">
              <a:buFont typeface="Arial" panose="020B0604020202020204" pitchFamily="34" charset="0"/>
              <a:buChar char="•"/>
            </a:pPr>
            <a:r>
              <a:rPr lang="nl-NL" dirty="0"/>
              <a:t> Ga uit van het gemeenschappelijke doel. Jullie willen allebei het beste voor de kinderen. Wees transparant in de stappen die je wil zetten en leg uit waarom je eventueel anderen wilt betrekken.                                              .</a:t>
            </a:r>
            <a:endParaRPr lang="nl-BE" dirty="0"/>
          </a:p>
        </p:txBody>
      </p:sp>
      <p:sp>
        <p:nvSpPr>
          <p:cNvPr id="4" name="Tijdelijke aanduiding voor dianummer 3"/>
          <p:cNvSpPr>
            <a:spLocks noGrp="1"/>
          </p:cNvSpPr>
          <p:nvPr>
            <p:ph type="sldNum" sz="quarter" idx="5"/>
          </p:nvPr>
        </p:nvSpPr>
        <p:spPr/>
        <p:txBody>
          <a:bodyPr/>
          <a:lstStyle/>
          <a:p>
            <a:fld id="{9B4F4780-847F-4AD0-A467-2D8BE210BA26}" type="slidenum">
              <a:rPr lang="en-US" smtClean="0"/>
              <a:t>9</a:t>
            </a:fld>
            <a:endParaRPr lang="en-US" dirty="0"/>
          </a:p>
        </p:txBody>
      </p:sp>
    </p:spTree>
    <p:extLst>
      <p:ext uri="{BB962C8B-B14F-4D97-AF65-F5344CB8AC3E}">
        <p14:creationId xmlns:p14="http://schemas.microsoft.com/office/powerpoint/2010/main" val="3242464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9B4F4780-847F-4AD0-A467-2D8BE210BA26}" type="slidenum">
              <a:rPr lang="en-US" smtClean="0"/>
              <a:t>10</a:t>
            </a:fld>
            <a:endParaRPr lang="en-US" dirty="0"/>
          </a:p>
        </p:txBody>
      </p:sp>
    </p:spTree>
    <p:extLst>
      <p:ext uri="{BB962C8B-B14F-4D97-AF65-F5344CB8AC3E}">
        <p14:creationId xmlns:p14="http://schemas.microsoft.com/office/powerpoint/2010/main" val="4217568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9B4F4780-847F-4AD0-A467-2D8BE210BA26}" type="slidenum">
              <a:rPr lang="en-US" smtClean="0"/>
              <a:t>11</a:t>
            </a:fld>
            <a:endParaRPr lang="en-US" dirty="0"/>
          </a:p>
        </p:txBody>
      </p:sp>
    </p:spTree>
    <p:extLst>
      <p:ext uri="{BB962C8B-B14F-4D97-AF65-F5344CB8AC3E}">
        <p14:creationId xmlns:p14="http://schemas.microsoft.com/office/powerpoint/2010/main" val="1025541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Uitleg over verontrusting en risicofactoren </a:t>
            </a:r>
          </a:p>
          <a:p>
            <a:r>
              <a:rPr lang="nl-BE" dirty="0"/>
              <a:t>Als belangrijke of meerdere behoeften</a:t>
            </a:r>
            <a:r>
              <a:rPr lang="nl-BE" baseline="0" dirty="0"/>
              <a:t> van het kind niet ingevuld worden, kan verontrusting ontstaan en kan er vervolgens ook sprake zijn van verwaarlozing/mishandeling</a:t>
            </a:r>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610B1C-0651-4701-A4A8-1156E367DD61}"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B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2375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bg1"/>
        </a:solidFill>
        <a:effectLst/>
      </p:bgPr>
    </p:bg>
    <p:spTree>
      <p:nvGrpSpPr>
        <p:cNvPr id="1" name=""/>
        <p:cNvGrpSpPr/>
        <p:nvPr/>
      </p:nvGrpSpPr>
      <p:grpSpPr>
        <a:xfrm>
          <a:off x="0" y="0"/>
          <a:ext cx="0" cy="0"/>
          <a:chOff x="0" y="0"/>
          <a:chExt cx="0" cy="0"/>
        </a:xfrm>
      </p:grpSpPr>
      <p:sp>
        <p:nvSpPr>
          <p:cNvPr id="27" name="Tijdelijke aanduiding voor afbeelding 26">
            <a:extLst>
              <a:ext uri="{FF2B5EF4-FFF2-40B4-BE49-F238E27FC236}">
                <a16:creationId xmlns:a16="http://schemas.microsoft.com/office/drawing/2014/main" id="{26E514A3-7763-499B-ADC6-19FDE85D8D92}"/>
              </a:ext>
            </a:extLst>
          </p:cNvPr>
          <p:cNvSpPr>
            <a:spLocks noGrp="1"/>
          </p:cNvSpPr>
          <p:nvPr>
            <p:ph type="pic" sz="quarter" idx="17"/>
          </p:nvPr>
        </p:nvSpPr>
        <p:spPr>
          <a:xfrm>
            <a:off x="-1" y="0"/>
            <a:ext cx="9143999" cy="5146712"/>
          </a:xfrm>
        </p:spPr>
        <p:txBody>
          <a:bodyPr/>
          <a:lstStyle>
            <a:lvl1pPr algn="ctr">
              <a:defRPr/>
            </a:lvl1pPr>
          </a:lstStyle>
          <a:p>
            <a:r>
              <a:rPr lang="nl-NL" dirty="0"/>
              <a:t>Klik op het pictogram als u een afbeelding wilt toevoegen</a:t>
            </a:r>
            <a:endParaRPr lang="en-US" dirty="0"/>
          </a:p>
        </p:txBody>
      </p:sp>
      <p:sp>
        <p:nvSpPr>
          <p:cNvPr id="25" name="Tijdelijke aanduiding voor tekst 13">
            <a:extLst>
              <a:ext uri="{FF2B5EF4-FFF2-40B4-BE49-F238E27FC236}">
                <a16:creationId xmlns:a16="http://schemas.microsoft.com/office/drawing/2014/main" id="{D1113C7F-2515-4086-8E34-1FB4F8B0C08D}"/>
              </a:ext>
            </a:extLst>
          </p:cNvPr>
          <p:cNvSpPr>
            <a:spLocks noGrp="1" noChangeAspect="1"/>
          </p:cNvSpPr>
          <p:nvPr>
            <p:ph type="body" sz="quarter" idx="16" hasCustomPrompt="1"/>
          </p:nvPr>
        </p:nvSpPr>
        <p:spPr>
          <a:xfrm>
            <a:off x="0" y="4212000"/>
            <a:ext cx="4489450" cy="934712"/>
          </a:xfrm>
          <a:blipFill dpi="0" rotWithShape="1">
            <a:blip r:embed="rId2"/>
            <a:srcRect/>
            <a:stretch>
              <a:fillRect/>
            </a:stretch>
          </a:blipFill>
        </p:spPr>
        <p:txBody>
          <a:bodyPr/>
          <a:lstStyle>
            <a:lvl1pPr>
              <a:defRPr/>
            </a:lvl1pPr>
          </a:lstStyle>
          <a:p>
            <a:pPr lvl="0"/>
            <a:r>
              <a:rPr lang="en-US"/>
              <a:t> </a:t>
            </a:r>
          </a:p>
        </p:txBody>
      </p:sp>
      <p:sp>
        <p:nvSpPr>
          <p:cNvPr id="14" name="Tijdelijke aanduiding voor tekst 13">
            <a:extLst>
              <a:ext uri="{FF2B5EF4-FFF2-40B4-BE49-F238E27FC236}">
                <a16:creationId xmlns:a16="http://schemas.microsoft.com/office/drawing/2014/main" id="{390D33F8-3DC1-4EBA-A6A5-B4DBFED2DEE7}"/>
              </a:ext>
            </a:extLst>
          </p:cNvPr>
          <p:cNvSpPr>
            <a:spLocks noGrp="1"/>
          </p:cNvSpPr>
          <p:nvPr>
            <p:ph type="body" sz="quarter" idx="13" hasCustomPrompt="1"/>
          </p:nvPr>
        </p:nvSpPr>
        <p:spPr>
          <a:xfrm>
            <a:off x="0" y="3906000"/>
            <a:ext cx="9144000" cy="1242000"/>
          </a:xfrm>
          <a:blipFill dpi="0" rotWithShape="1">
            <a:blip r:embed="rId3"/>
            <a:srcRect/>
            <a:stretch>
              <a:fillRect/>
            </a:stretch>
          </a:blipFill>
        </p:spPr>
        <p:txBody>
          <a:bodyPr/>
          <a:lstStyle>
            <a:lvl1pPr>
              <a:defRPr/>
            </a:lvl1pPr>
          </a:lstStyle>
          <a:p>
            <a:pPr lvl="0"/>
            <a:r>
              <a:rPr lang="en-US"/>
              <a:t> </a:t>
            </a:r>
          </a:p>
        </p:txBody>
      </p:sp>
      <p:sp>
        <p:nvSpPr>
          <p:cNvPr id="15" name="Tijdelijke aanduiding voor tekst 11">
            <a:extLst>
              <a:ext uri="{FF2B5EF4-FFF2-40B4-BE49-F238E27FC236}">
                <a16:creationId xmlns:a16="http://schemas.microsoft.com/office/drawing/2014/main" id="{967125A0-1D85-49E9-920A-A55197E60108}"/>
              </a:ext>
            </a:extLst>
          </p:cNvPr>
          <p:cNvSpPr>
            <a:spLocks noGrp="1"/>
          </p:cNvSpPr>
          <p:nvPr>
            <p:ph type="body" sz="quarter" idx="12" hasCustomPrompt="1"/>
          </p:nvPr>
        </p:nvSpPr>
        <p:spPr>
          <a:xfrm>
            <a:off x="7657200" y="4212000"/>
            <a:ext cx="1152000" cy="608400"/>
          </a:xfrm>
          <a:blipFill dpi="0" rotWithShape="1">
            <a:blip r:embed="rId4"/>
            <a:srcRect/>
            <a:stretch>
              <a:fillRect/>
            </a:stretch>
          </a:blipFill>
        </p:spPr>
        <p:txBody>
          <a:bodyPr/>
          <a:lstStyle>
            <a:lvl1pPr>
              <a:defRPr/>
            </a:lvl1pPr>
          </a:lstStyle>
          <a:p>
            <a:pPr lvl="0"/>
            <a:r>
              <a:rPr lang="en-US"/>
              <a:t> </a:t>
            </a:r>
          </a:p>
        </p:txBody>
      </p:sp>
      <p:sp>
        <p:nvSpPr>
          <p:cNvPr id="2" name="Titel 1">
            <a:extLst>
              <a:ext uri="{FF2B5EF4-FFF2-40B4-BE49-F238E27FC236}">
                <a16:creationId xmlns:a16="http://schemas.microsoft.com/office/drawing/2014/main" id="{3FB8B36E-EE2F-45D0-9206-40A8919193B8}"/>
              </a:ext>
            </a:extLst>
          </p:cNvPr>
          <p:cNvSpPr>
            <a:spLocks noGrp="1"/>
          </p:cNvSpPr>
          <p:nvPr>
            <p:ph type="ctrTitle"/>
          </p:nvPr>
        </p:nvSpPr>
        <p:spPr>
          <a:xfrm>
            <a:off x="1332000" y="3060000"/>
            <a:ext cx="6695440" cy="1125832"/>
          </a:xfrm>
        </p:spPr>
        <p:txBody>
          <a:bodyPr anchor="t"/>
          <a:lstStyle>
            <a:lvl1pPr algn="l">
              <a:defRPr sz="2400"/>
            </a:lvl1pPr>
          </a:lstStyle>
          <a:p>
            <a:r>
              <a:rPr lang="nl-NL"/>
              <a:t>Klik om stijl te bewerken</a:t>
            </a:r>
            <a:endParaRPr lang="en-US"/>
          </a:p>
        </p:txBody>
      </p:sp>
    </p:spTree>
    <p:extLst>
      <p:ext uri="{BB962C8B-B14F-4D97-AF65-F5344CB8AC3E}">
        <p14:creationId xmlns:p14="http://schemas.microsoft.com/office/powerpoint/2010/main" val="123821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lleen Beeld">
    <p:spTree>
      <p:nvGrpSpPr>
        <p:cNvPr id="1" name=""/>
        <p:cNvGrpSpPr/>
        <p:nvPr/>
      </p:nvGrpSpPr>
      <p:grpSpPr>
        <a:xfrm>
          <a:off x="0" y="0"/>
          <a:ext cx="0" cy="0"/>
          <a:chOff x="0" y="0"/>
          <a:chExt cx="0" cy="0"/>
        </a:xfrm>
      </p:grpSpPr>
      <p:sp>
        <p:nvSpPr>
          <p:cNvPr id="7" name="Tijdelijke aanduiding voor afbeelding 6">
            <a:extLst>
              <a:ext uri="{FF2B5EF4-FFF2-40B4-BE49-F238E27FC236}">
                <a16:creationId xmlns:a16="http://schemas.microsoft.com/office/drawing/2014/main" id="{CFDFAF54-B9F5-4B88-A300-4477FA6F1D5C}"/>
              </a:ext>
            </a:extLst>
          </p:cNvPr>
          <p:cNvSpPr>
            <a:spLocks noGrp="1"/>
          </p:cNvSpPr>
          <p:nvPr>
            <p:ph type="pic" sz="quarter" idx="13"/>
          </p:nvPr>
        </p:nvSpPr>
        <p:spPr>
          <a:xfrm>
            <a:off x="0" y="0"/>
            <a:ext cx="9144000" cy="5148263"/>
          </a:xfrm>
        </p:spPr>
        <p:txBody>
          <a:bodyPr/>
          <a:lstStyle>
            <a:lvl1pPr algn="ctr">
              <a:defRPr/>
            </a:lvl1pPr>
          </a:lstStyle>
          <a:p>
            <a:r>
              <a:rPr lang="nl-NL" dirty="0"/>
              <a:t>Klik op het pictogram als u een afbeelding wilt toevoegen</a:t>
            </a:r>
            <a:endParaRPr lang="en-US" dirty="0"/>
          </a:p>
        </p:txBody>
      </p:sp>
      <p:sp>
        <p:nvSpPr>
          <p:cNvPr id="8" name="Tijdelijke aanduiding voor tekst 13">
            <a:extLst>
              <a:ext uri="{FF2B5EF4-FFF2-40B4-BE49-F238E27FC236}">
                <a16:creationId xmlns:a16="http://schemas.microsoft.com/office/drawing/2014/main" id="{05356C2A-2BAA-451F-8694-9A1D5D97E6DB}"/>
              </a:ext>
            </a:extLst>
          </p:cNvPr>
          <p:cNvSpPr>
            <a:spLocks noGrp="1" noChangeAspect="1"/>
          </p:cNvSpPr>
          <p:nvPr>
            <p:ph type="body" sz="quarter" idx="16" hasCustomPrompt="1"/>
          </p:nvPr>
        </p:nvSpPr>
        <p:spPr>
          <a:xfrm>
            <a:off x="0" y="4212000"/>
            <a:ext cx="4489450" cy="934712"/>
          </a:xfrm>
          <a:blipFill dpi="0" rotWithShape="1">
            <a:blip r:embed="rId2"/>
            <a:srcRect/>
            <a:stretch>
              <a:fillRect/>
            </a:stretch>
          </a:blipFill>
        </p:spPr>
        <p:txBody>
          <a:bodyPr/>
          <a:lstStyle>
            <a:lvl1pPr>
              <a:defRPr/>
            </a:lvl1pPr>
          </a:lstStyle>
          <a:p>
            <a:pPr lvl="0"/>
            <a:r>
              <a:rPr lang="en-US"/>
              <a:t> </a:t>
            </a:r>
          </a:p>
        </p:txBody>
      </p:sp>
      <p:sp>
        <p:nvSpPr>
          <p:cNvPr id="9" name="Tijdelijke aanduiding voor tekst 13">
            <a:extLst>
              <a:ext uri="{FF2B5EF4-FFF2-40B4-BE49-F238E27FC236}">
                <a16:creationId xmlns:a16="http://schemas.microsoft.com/office/drawing/2014/main" id="{75CFAEA4-EE00-4231-9F54-D59935254ED9}"/>
              </a:ext>
            </a:extLst>
          </p:cNvPr>
          <p:cNvSpPr>
            <a:spLocks noGrp="1"/>
          </p:cNvSpPr>
          <p:nvPr>
            <p:ph type="body" sz="quarter" idx="17" hasCustomPrompt="1"/>
          </p:nvPr>
        </p:nvSpPr>
        <p:spPr>
          <a:xfrm>
            <a:off x="0" y="4271912"/>
            <a:ext cx="9144000" cy="874800"/>
          </a:xfrm>
          <a:blipFill dpi="0" rotWithShape="1">
            <a:blip r:embed="rId3"/>
            <a:srcRect/>
            <a:stretch>
              <a:fillRect/>
            </a:stretch>
          </a:blipFill>
        </p:spPr>
        <p:txBody>
          <a:bodyPr/>
          <a:lstStyle>
            <a:lvl1pPr>
              <a:defRPr/>
            </a:lvl1pPr>
          </a:lstStyle>
          <a:p>
            <a:pPr lvl="0"/>
            <a:r>
              <a:rPr lang="en-US"/>
              <a:t> </a:t>
            </a:r>
          </a:p>
        </p:txBody>
      </p:sp>
      <p:sp>
        <p:nvSpPr>
          <p:cNvPr id="3" name="Tijdelijke aanduiding voor datum 2">
            <a:extLst>
              <a:ext uri="{FF2B5EF4-FFF2-40B4-BE49-F238E27FC236}">
                <a16:creationId xmlns:a16="http://schemas.microsoft.com/office/drawing/2014/main" id="{AA0108DB-BF1C-4AE1-A331-CE6DB3459591}"/>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4/22/2022</a:t>
            </a:fld>
            <a:endParaRPr lang="en-US" dirty="0"/>
          </a:p>
        </p:txBody>
      </p:sp>
      <p:sp>
        <p:nvSpPr>
          <p:cNvPr id="4" name="Tijdelijke aanduiding voor voettekst 3">
            <a:extLst>
              <a:ext uri="{FF2B5EF4-FFF2-40B4-BE49-F238E27FC236}">
                <a16:creationId xmlns:a16="http://schemas.microsoft.com/office/drawing/2014/main" id="{3C95D95C-E79D-4D28-AC6F-F0D4DD5C6F9A}"/>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7FC0D692-AD6F-477E-9B62-E0293F9543B5}"/>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dirty="0"/>
          </a:p>
        </p:txBody>
      </p:sp>
      <p:sp>
        <p:nvSpPr>
          <p:cNvPr id="10" name="Tijdelijke aanduiding voor tekst 11">
            <a:extLst>
              <a:ext uri="{FF2B5EF4-FFF2-40B4-BE49-F238E27FC236}">
                <a16:creationId xmlns:a16="http://schemas.microsoft.com/office/drawing/2014/main" id="{E32D5085-2719-49D5-AD4C-E93443ABCF4D}"/>
              </a:ext>
            </a:extLst>
          </p:cNvPr>
          <p:cNvSpPr>
            <a:spLocks noGrp="1"/>
          </p:cNvSpPr>
          <p:nvPr>
            <p:ph type="body" sz="quarter" idx="18" hasCustomPrompt="1"/>
          </p:nvPr>
        </p:nvSpPr>
        <p:spPr>
          <a:xfrm>
            <a:off x="7657200" y="334800"/>
            <a:ext cx="1152000" cy="608400"/>
          </a:xfrm>
          <a:blipFill dpi="0" rotWithShape="1">
            <a:blip r:embed="rId4"/>
            <a:srcRect/>
            <a:stretch>
              <a:fillRect/>
            </a:stretch>
          </a:blipFill>
        </p:spPr>
        <p:txBody>
          <a:bodyPr/>
          <a:lstStyle>
            <a:lvl1pPr>
              <a:defRPr/>
            </a:lvl1pPr>
          </a:lstStyle>
          <a:p>
            <a:pPr lvl="0"/>
            <a:r>
              <a:rPr lang="en-US"/>
              <a:t> </a:t>
            </a:r>
          </a:p>
        </p:txBody>
      </p:sp>
    </p:spTree>
    <p:extLst>
      <p:ext uri="{BB962C8B-B14F-4D97-AF65-F5344CB8AC3E}">
        <p14:creationId xmlns:p14="http://schemas.microsoft.com/office/powerpoint/2010/main" val="1752213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Indindeling">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4EF29-32A0-4F81-AFB0-022FF7382E7B}"/>
              </a:ext>
            </a:extLst>
          </p:cNvPr>
          <p:cNvSpPr>
            <a:spLocks noGrp="1"/>
          </p:cNvSpPr>
          <p:nvPr>
            <p:ph type="title"/>
          </p:nvPr>
        </p:nvSpPr>
        <p:spPr>
          <a:xfrm>
            <a:off x="936000" y="540000"/>
            <a:ext cx="4878070" cy="934660"/>
          </a:xfrm>
        </p:spPr>
        <p:txBody>
          <a:bodyPr anchor="b"/>
          <a:lstStyle>
            <a:lvl1pPr>
              <a:defRPr sz="2500">
                <a:solidFill>
                  <a:schemeClr val="bg1"/>
                </a:solidFill>
              </a:defRPr>
            </a:lvl1p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D57DBEC6-712C-48E7-87FE-BA1F837C29B8}"/>
              </a:ext>
            </a:extLst>
          </p:cNvPr>
          <p:cNvSpPr>
            <a:spLocks noGrp="1"/>
          </p:cNvSpPr>
          <p:nvPr>
            <p:ph idx="1" hasCustomPrompt="1"/>
          </p:nvPr>
        </p:nvSpPr>
        <p:spPr>
          <a:xfrm>
            <a:off x="936000" y="1728000"/>
            <a:ext cx="4878069" cy="1748984"/>
          </a:xfrm>
        </p:spPr>
        <p:txBody>
          <a:bodyPr/>
          <a:lstStyle>
            <a:lvl1pPr>
              <a:lnSpc>
                <a:spcPct val="100000"/>
              </a:lnSpc>
              <a:spcAft>
                <a:spcPts val="1000"/>
              </a:spcAft>
              <a:defRPr sz="900" b="1">
                <a:solidFill>
                  <a:schemeClr val="bg1"/>
                </a:solidFill>
                <a:latin typeface="+mj-lt"/>
              </a:defRPr>
            </a:lvl1pPr>
            <a:lvl2pPr marL="0" indent="0">
              <a:lnSpc>
                <a:spcPct val="100000"/>
              </a:lnSpc>
              <a:spcAft>
                <a:spcPts val="1000"/>
              </a:spcAft>
              <a:buNone/>
              <a:defRPr sz="1000">
                <a:solidFill>
                  <a:schemeClr val="bg1"/>
                </a:solidFill>
                <a:latin typeface="Calibri" panose="020F0502020204030204" pitchFamily="34" charset="0"/>
                <a:cs typeface="Calibri" panose="020F0502020204030204" pitchFamily="34" charset="0"/>
              </a:defRPr>
            </a:lvl2pPr>
            <a:lvl3pPr>
              <a:lnSpc>
                <a:spcPct val="100000"/>
              </a:lnSpc>
              <a:spcAft>
                <a:spcPts val="500"/>
              </a:spcAft>
              <a:buClr>
                <a:schemeClr val="bg1"/>
              </a:buClr>
              <a:defRPr sz="1000">
                <a:solidFill>
                  <a:schemeClr val="bg1"/>
                </a:solidFill>
              </a:defRPr>
            </a:lvl3pPr>
            <a:lvl4pPr>
              <a:lnSpc>
                <a:spcPct val="100000"/>
              </a:lnSpc>
              <a:spcAft>
                <a:spcPts val="500"/>
              </a:spcAft>
              <a:buClr>
                <a:schemeClr val="bg1"/>
              </a:buClr>
              <a:defRPr sz="1000">
                <a:solidFill>
                  <a:schemeClr val="bg1"/>
                </a:solidFill>
              </a:defRPr>
            </a:lvl4pPr>
            <a:lvl5pPr>
              <a:lnSpc>
                <a:spcPct val="100000"/>
              </a:lnSpc>
              <a:spcAft>
                <a:spcPts val="500"/>
              </a:spcAft>
              <a:buClr>
                <a:schemeClr val="bg1"/>
              </a:buClr>
              <a:defRPr sz="1000">
                <a:solidFill>
                  <a:schemeClr val="bg1"/>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39E45F90-799D-4334-AB67-D25F6B06B0A4}"/>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4/22/2022</a:t>
            </a:fld>
            <a:endParaRPr lang="en-US" dirty="0"/>
          </a:p>
        </p:txBody>
      </p:sp>
      <p:sp>
        <p:nvSpPr>
          <p:cNvPr id="6" name="Tijdelijke aanduiding voor dianummer 5">
            <a:extLst>
              <a:ext uri="{FF2B5EF4-FFF2-40B4-BE49-F238E27FC236}">
                <a16:creationId xmlns:a16="http://schemas.microsoft.com/office/drawing/2014/main" id="{339CE7EF-D793-4056-9112-6F340821A64F}"/>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dirty="0"/>
          </a:p>
        </p:txBody>
      </p:sp>
      <p:pic>
        <p:nvPicPr>
          <p:cNvPr id="11" name="Afbeelding 10" descr="Afbeelding met tekst, geweer&#10;&#10;Automatisch gegenereerde beschrijving">
            <a:extLst>
              <a:ext uri="{FF2B5EF4-FFF2-40B4-BE49-F238E27FC236}">
                <a16:creationId xmlns:a16="http://schemas.microsoft.com/office/drawing/2014/main" id="{EC759FED-3CFB-4873-8825-A694FCD78B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19538"/>
            <a:ext cx="9144000" cy="1228725"/>
          </a:xfrm>
          <a:prstGeom prst="rect">
            <a:avLst/>
          </a:prstGeom>
        </p:spPr>
      </p:pic>
      <p:pic>
        <p:nvPicPr>
          <p:cNvPr id="12" name="Afbeelding 11">
            <a:extLst>
              <a:ext uri="{FF2B5EF4-FFF2-40B4-BE49-F238E27FC236}">
                <a16:creationId xmlns:a16="http://schemas.microsoft.com/office/drawing/2014/main" id="{E52DAB8F-EA9D-49D7-B197-9399EC41AA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57200" y="4212000"/>
            <a:ext cx="1152000" cy="609792"/>
          </a:xfrm>
          <a:prstGeom prst="rect">
            <a:avLst/>
          </a:prstGeom>
        </p:spPr>
      </p:pic>
    </p:spTree>
    <p:extLst>
      <p:ext uri="{BB962C8B-B14F-4D97-AF65-F5344CB8AC3E}">
        <p14:creationId xmlns:p14="http://schemas.microsoft.com/office/powerpoint/2010/main" val="3217419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Indindeling">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4EF29-32A0-4F81-AFB0-022FF7382E7B}"/>
              </a:ext>
            </a:extLst>
          </p:cNvPr>
          <p:cNvSpPr>
            <a:spLocks noGrp="1"/>
          </p:cNvSpPr>
          <p:nvPr>
            <p:ph type="title"/>
          </p:nvPr>
        </p:nvSpPr>
        <p:spPr>
          <a:xfrm>
            <a:off x="936000" y="540000"/>
            <a:ext cx="4878070" cy="934660"/>
          </a:xfrm>
        </p:spPr>
        <p:txBody>
          <a:bodyPr anchor="b"/>
          <a:lstStyle>
            <a:lvl1pPr>
              <a:defRPr sz="2500">
                <a:solidFill>
                  <a:schemeClr val="bg1"/>
                </a:solidFill>
              </a:defRPr>
            </a:lvl1p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D57DBEC6-712C-48E7-87FE-BA1F837C29B8}"/>
              </a:ext>
            </a:extLst>
          </p:cNvPr>
          <p:cNvSpPr>
            <a:spLocks noGrp="1"/>
          </p:cNvSpPr>
          <p:nvPr>
            <p:ph idx="1" hasCustomPrompt="1"/>
          </p:nvPr>
        </p:nvSpPr>
        <p:spPr>
          <a:xfrm>
            <a:off x="936000" y="1728000"/>
            <a:ext cx="4878069" cy="1748984"/>
          </a:xfrm>
        </p:spPr>
        <p:txBody>
          <a:bodyPr/>
          <a:lstStyle>
            <a:lvl1pPr>
              <a:lnSpc>
                <a:spcPct val="100000"/>
              </a:lnSpc>
              <a:spcAft>
                <a:spcPts val="1000"/>
              </a:spcAft>
              <a:defRPr sz="900" b="1">
                <a:solidFill>
                  <a:schemeClr val="bg1"/>
                </a:solidFill>
                <a:latin typeface="+mj-lt"/>
              </a:defRPr>
            </a:lvl1pPr>
            <a:lvl2pPr marL="0" indent="0">
              <a:lnSpc>
                <a:spcPct val="100000"/>
              </a:lnSpc>
              <a:spcAft>
                <a:spcPts val="1000"/>
              </a:spcAft>
              <a:buNone/>
              <a:defRPr sz="1000">
                <a:solidFill>
                  <a:schemeClr val="bg1"/>
                </a:solidFill>
                <a:latin typeface="Calibri" panose="020F0502020204030204" pitchFamily="34" charset="0"/>
                <a:cs typeface="Calibri" panose="020F0502020204030204" pitchFamily="34" charset="0"/>
              </a:defRPr>
            </a:lvl2pPr>
            <a:lvl3pPr>
              <a:lnSpc>
                <a:spcPct val="100000"/>
              </a:lnSpc>
              <a:spcAft>
                <a:spcPts val="500"/>
              </a:spcAft>
              <a:buClr>
                <a:schemeClr val="bg1"/>
              </a:buClr>
              <a:defRPr sz="1000">
                <a:solidFill>
                  <a:schemeClr val="bg1"/>
                </a:solidFill>
              </a:defRPr>
            </a:lvl3pPr>
            <a:lvl4pPr>
              <a:lnSpc>
                <a:spcPct val="100000"/>
              </a:lnSpc>
              <a:spcAft>
                <a:spcPts val="500"/>
              </a:spcAft>
              <a:buClr>
                <a:schemeClr val="bg1"/>
              </a:buClr>
              <a:defRPr sz="1000">
                <a:solidFill>
                  <a:schemeClr val="bg1"/>
                </a:solidFill>
              </a:defRPr>
            </a:lvl4pPr>
            <a:lvl5pPr>
              <a:lnSpc>
                <a:spcPct val="100000"/>
              </a:lnSpc>
              <a:spcAft>
                <a:spcPts val="500"/>
              </a:spcAft>
              <a:buClr>
                <a:schemeClr val="bg1"/>
              </a:buClr>
              <a:defRPr sz="1000">
                <a:solidFill>
                  <a:schemeClr val="bg1"/>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39E45F90-799D-4334-AB67-D25F6B06B0A4}"/>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4/22/2022</a:t>
            </a:fld>
            <a:endParaRPr lang="en-US" dirty="0"/>
          </a:p>
        </p:txBody>
      </p:sp>
      <p:sp>
        <p:nvSpPr>
          <p:cNvPr id="6" name="Tijdelijke aanduiding voor dianummer 5">
            <a:extLst>
              <a:ext uri="{FF2B5EF4-FFF2-40B4-BE49-F238E27FC236}">
                <a16:creationId xmlns:a16="http://schemas.microsoft.com/office/drawing/2014/main" id="{339CE7EF-D793-4056-9112-6F340821A64F}"/>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dirty="0"/>
          </a:p>
        </p:txBody>
      </p:sp>
      <p:pic>
        <p:nvPicPr>
          <p:cNvPr id="11" name="Afbeelding 10" descr="Afbeelding met tekst, geweer&#10;&#10;Automatisch gegenereerde beschrijving">
            <a:extLst>
              <a:ext uri="{FF2B5EF4-FFF2-40B4-BE49-F238E27FC236}">
                <a16:creationId xmlns:a16="http://schemas.microsoft.com/office/drawing/2014/main" id="{EC759FED-3CFB-4873-8825-A694FCD78B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19538"/>
            <a:ext cx="9144000" cy="1228725"/>
          </a:xfrm>
          <a:prstGeom prst="rect">
            <a:avLst/>
          </a:prstGeom>
        </p:spPr>
      </p:pic>
      <p:pic>
        <p:nvPicPr>
          <p:cNvPr id="12" name="Afbeelding 11">
            <a:extLst>
              <a:ext uri="{FF2B5EF4-FFF2-40B4-BE49-F238E27FC236}">
                <a16:creationId xmlns:a16="http://schemas.microsoft.com/office/drawing/2014/main" id="{E52DAB8F-EA9D-49D7-B197-9399EC41AA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57200" y="4212000"/>
            <a:ext cx="1152000" cy="609792"/>
          </a:xfrm>
          <a:prstGeom prst="rect">
            <a:avLst/>
          </a:prstGeom>
        </p:spPr>
      </p:pic>
    </p:spTree>
    <p:extLst>
      <p:ext uri="{BB962C8B-B14F-4D97-AF65-F5344CB8AC3E}">
        <p14:creationId xmlns:p14="http://schemas.microsoft.com/office/powerpoint/2010/main" val="3217419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object">
    <p:bg>
      <p:bgPr>
        <a:solidFill>
          <a:schemeClr val="bg1"/>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63C4F28E-297D-414F-BF58-A70512C3BF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13603"/>
            <a:ext cx="4489200" cy="934660"/>
          </a:xfrm>
          <a:prstGeom prst="rect">
            <a:avLst/>
          </a:prstGeom>
        </p:spPr>
      </p:pic>
      <p:pic>
        <p:nvPicPr>
          <p:cNvPr id="10" name="Afbeelding 9">
            <a:extLst>
              <a:ext uri="{FF2B5EF4-FFF2-40B4-BE49-F238E27FC236}">
                <a16:creationId xmlns:a16="http://schemas.microsoft.com/office/drawing/2014/main" id="{3687796E-FF1B-4AFD-9AD3-F5EDF75D72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71963"/>
            <a:ext cx="9144000" cy="876300"/>
          </a:xfrm>
          <a:prstGeom prst="rect">
            <a:avLst/>
          </a:prstGeom>
        </p:spPr>
      </p:pic>
      <p:sp>
        <p:nvSpPr>
          <p:cNvPr id="2" name="Titel 1">
            <a:extLst>
              <a:ext uri="{FF2B5EF4-FFF2-40B4-BE49-F238E27FC236}">
                <a16:creationId xmlns:a16="http://schemas.microsoft.com/office/drawing/2014/main" id="{94C4EF29-32A0-4F81-AFB0-022FF7382E7B}"/>
              </a:ext>
            </a:extLst>
          </p:cNvPr>
          <p:cNvSpPr>
            <a:spLocks noGrp="1"/>
          </p:cNvSpPr>
          <p:nvPr>
            <p:ph type="title"/>
          </p:nvPr>
        </p:nvSpPr>
        <p:spPr>
          <a:xfrm>
            <a:off x="1584000" y="900000"/>
            <a:ext cx="4878070" cy="934660"/>
          </a:xfrm>
        </p:spPr>
        <p:txBody>
          <a:bodyPr anchor="b"/>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D57DBEC6-712C-48E7-87FE-BA1F837C29B8}"/>
              </a:ext>
            </a:extLst>
          </p:cNvPr>
          <p:cNvSpPr>
            <a:spLocks noGrp="1"/>
          </p:cNvSpPr>
          <p:nvPr>
            <p:ph idx="1"/>
          </p:nvPr>
        </p:nvSpPr>
        <p:spPr>
          <a:xfrm>
            <a:off x="1583999" y="1989809"/>
            <a:ext cx="4878069" cy="1748984"/>
          </a:xfrm>
        </p:spPr>
        <p:txBody>
          <a:bodyPr/>
          <a:lstStyle>
            <a:lvl1pPr>
              <a:lnSpc>
                <a:spcPct val="120000"/>
              </a:lnSpc>
              <a:spcAft>
                <a:spcPts val="500"/>
              </a:spcAft>
              <a:defRPr>
                <a:solidFill>
                  <a:schemeClr val="tx2"/>
                </a:solidFill>
              </a:defRPr>
            </a:lvl1pPr>
            <a:lvl2pPr>
              <a:lnSpc>
                <a:spcPct val="100000"/>
              </a:lnSpc>
              <a:spcAft>
                <a:spcPts val="500"/>
              </a:spcAft>
              <a:defRPr>
                <a:solidFill>
                  <a:schemeClr val="tx2"/>
                </a:solidFill>
              </a:defRPr>
            </a:lvl2pPr>
            <a:lvl3pPr>
              <a:lnSpc>
                <a:spcPct val="100000"/>
              </a:lnSpc>
              <a:spcAft>
                <a:spcPts val="500"/>
              </a:spcAft>
              <a:defRPr>
                <a:solidFill>
                  <a:schemeClr val="tx2"/>
                </a:solidFill>
              </a:defRPr>
            </a:lvl3pPr>
            <a:lvl4pPr>
              <a:lnSpc>
                <a:spcPct val="100000"/>
              </a:lnSpc>
              <a:spcAft>
                <a:spcPts val="500"/>
              </a:spcAft>
              <a:defRPr>
                <a:solidFill>
                  <a:schemeClr val="tx2"/>
                </a:solidFill>
              </a:defRPr>
            </a:lvl4pPr>
            <a:lvl5pPr>
              <a:lnSpc>
                <a:spcPct val="100000"/>
              </a:lnSpc>
              <a:spcAft>
                <a:spcPts val="500"/>
              </a:spcAft>
              <a:defRPr>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39E45F90-799D-4334-AB67-D25F6B06B0A4}"/>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4/22/2022</a:t>
            </a:fld>
            <a:endParaRPr lang="en-US" dirty="0"/>
          </a:p>
        </p:txBody>
      </p:sp>
      <p:sp>
        <p:nvSpPr>
          <p:cNvPr id="5" name="Tijdelijke aanduiding voor voettekst 4">
            <a:extLst>
              <a:ext uri="{FF2B5EF4-FFF2-40B4-BE49-F238E27FC236}">
                <a16:creationId xmlns:a16="http://schemas.microsoft.com/office/drawing/2014/main" id="{27B19017-80AE-459E-8775-B08B9886EF5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9CE7EF-D793-4056-9112-6F340821A64F}"/>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dirty="0"/>
          </a:p>
        </p:txBody>
      </p:sp>
      <p:sp>
        <p:nvSpPr>
          <p:cNvPr id="14" name="Tijdelijke aanduiding voor afbeelding 13">
            <a:extLst>
              <a:ext uri="{FF2B5EF4-FFF2-40B4-BE49-F238E27FC236}">
                <a16:creationId xmlns:a16="http://schemas.microsoft.com/office/drawing/2014/main" id="{B9909FA6-8534-4210-AA5D-E1757C883562}"/>
              </a:ext>
            </a:extLst>
          </p:cNvPr>
          <p:cNvSpPr>
            <a:spLocks noGrp="1"/>
          </p:cNvSpPr>
          <p:nvPr>
            <p:ph type="pic" sz="quarter" idx="13"/>
          </p:nvPr>
        </p:nvSpPr>
        <p:spPr>
          <a:xfrm>
            <a:off x="7099300" y="3676650"/>
            <a:ext cx="1463675" cy="935038"/>
          </a:xfrm>
        </p:spPr>
        <p:txBody>
          <a:bodyPr/>
          <a:lstStyle/>
          <a:p>
            <a:r>
              <a:rPr lang="nl-NL" dirty="0"/>
              <a:t>Klik op het pictogram als u een afbeelding wilt toevoegen</a:t>
            </a:r>
            <a:endParaRPr lang="en-US" dirty="0"/>
          </a:p>
        </p:txBody>
      </p:sp>
    </p:spTree>
    <p:extLst>
      <p:ext uri="{BB962C8B-B14F-4D97-AF65-F5344CB8AC3E}">
        <p14:creationId xmlns:p14="http://schemas.microsoft.com/office/powerpoint/2010/main" val="1120660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en groot tekstvla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325EE-260E-402D-A2AB-42ECC6DC9244}"/>
              </a:ext>
            </a:extLst>
          </p:cNvPr>
          <p:cNvSpPr>
            <a:spLocks noGrp="1"/>
          </p:cNvSpPr>
          <p:nvPr>
            <p:ph type="title"/>
          </p:nvPr>
        </p:nvSpPr>
        <p:spPr>
          <a:xfrm>
            <a:off x="936000" y="0"/>
            <a:ext cx="4791075" cy="936000"/>
          </a:xfrm>
        </p:spPr>
        <p:txBody>
          <a:bodyPr/>
          <a:lstStyle/>
          <a:p>
            <a:r>
              <a:rPr lang="nl-NL"/>
              <a:t>Klik om stijl te bewerken</a:t>
            </a:r>
            <a:endParaRPr lang="en-US"/>
          </a:p>
        </p:txBody>
      </p:sp>
      <p:pic>
        <p:nvPicPr>
          <p:cNvPr id="6" name="Afbeelding 5">
            <a:extLst>
              <a:ext uri="{FF2B5EF4-FFF2-40B4-BE49-F238E27FC236}">
                <a16:creationId xmlns:a16="http://schemas.microsoft.com/office/drawing/2014/main" id="{F06BA696-DC0A-49C8-97E3-5DD8D265F8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13603"/>
            <a:ext cx="4489200" cy="934660"/>
          </a:xfrm>
          <a:prstGeom prst="rect">
            <a:avLst/>
          </a:prstGeom>
        </p:spPr>
      </p:pic>
      <p:pic>
        <p:nvPicPr>
          <p:cNvPr id="7" name="Afbeelding 6">
            <a:extLst>
              <a:ext uri="{FF2B5EF4-FFF2-40B4-BE49-F238E27FC236}">
                <a16:creationId xmlns:a16="http://schemas.microsoft.com/office/drawing/2014/main" id="{3F915B93-C01C-45C4-81BC-C6201C060F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71963"/>
            <a:ext cx="9144000" cy="876300"/>
          </a:xfrm>
          <a:prstGeom prst="rect">
            <a:avLst/>
          </a:prstGeom>
        </p:spPr>
      </p:pic>
      <p:sp>
        <p:nvSpPr>
          <p:cNvPr id="10" name="Tijdelijke aanduiding voor inhoud 9">
            <a:extLst>
              <a:ext uri="{FF2B5EF4-FFF2-40B4-BE49-F238E27FC236}">
                <a16:creationId xmlns:a16="http://schemas.microsoft.com/office/drawing/2014/main" id="{EA53C6C0-C423-47AE-99F5-70A28B38E2B1}"/>
              </a:ext>
            </a:extLst>
          </p:cNvPr>
          <p:cNvSpPr>
            <a:spLocks noGrp="1"/>
          </p:cNvSpPr>
          <p:nvPr>
            <p:ph sz="quarter" idx="13"/>
          </p:nvPr>
        </p:nvSpPr>
        <p:spPr>
          <a:xfrm>
            <a:off x="936000" y="1108075"/>
            <a:ext cx="6569699" cy="3163888"/>
          </a:xfrm>
        </p:spPr>
        <p:txBody>
          <a:bodyPr/>
          <a:lstStyle>
            <a:lvl1pPr>
              <a:lnSpc>
                <a:spcPct val="110000"/>
              </a:lnSpc>
              <a:spcBef>
                <a:spcPts val="1200"/>
              </a:spcBef>
              <a:spcAft>
                <a:spcPts val="0"/>
              </a:spcAft>
              <a:defRPr b="1">
                <a:solidFill>
                  <a:schemeClr val="tx1"/>
                </a:solidFill>
                <a:latin typeface="+mj-lt"/>
              </a:defRPr>
            </a:lvl1pPr>
            <a:lvl2pPr marL="0" indent="0">
              <a:lnSpc>
                <a:spcPct val="110000"/>
              </a:lnSpc>
              <a:spcBef>
                <a:spcPts val="600"/>
              </a:spcBef>
              <a:spcAft>
                <a:spcPts val="0"/>
              </a:spcAft>
              <a:buNone/>
              <a:defRPr/>
            </a:lvl2pPr>
            <a:lvl3pPr marL="180000">
              <a:lnSpc>
                <a:spcPct val="110000"/>
              </a:lnSpc>
              <a:spcBef>
                <a:spcPts val="600"/>
              </a:spcBef>
              <a:spcAft>
                <a:spcPts val="0"/>
              </a:spcAft>
              <a:defRPr/>
            </a:lvl3pPr>
            <a:lvl4pPr marL="360000">
              <a:lnSpc>
                <a:spcPct val="110000"/>
              </a:lnSpc>
              <a:spcBef>
                <a:spcPts val="600"/>
              </a:spcBef>
              <a:spcAft>
                <a:spcPts val="0"/>
              </a:spcAft>
              <a:defRPr/>
            </a:lvl4pPr>
            <a:lvl5pPr marL="540000">
              <a:lnSpc>
                <a:spcPct val="110000"/>
              </a:lnSpc>
              <a:spcBef>
                <a:spcPts val="600"/>
              </a:spcBef>
              <a:spcAft>
                <a:spcPts val="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1" name="Tijdelijke aanduiding voor datum 10">
            <a:extLst>
              <a:ext uri="{FF2B5EF4-FFF2-40B4-BE49-F238E27FC236}">
                <a16:creationId xmlns:a16="http://schemas.microsoft.com/office/drawing/2014/main" id="{93922626-6BC6-43DD-A6CE-4C252C2BD1A9}"/>
              </a:ext>
            </a:extLst>
          </p:cNvPr>
          <p:cNvSpPr>
            <a:spLocks noGrp="1"/>
          </p:cNvSpPr>
          <p:nvPr>
            <p:ph type="dt" sz="half" idx="14"/>
          </p:nvPr>
        </p:nvSpPr>
        <p:spPr/>
        <p:txBody>
          <a:bodyPr/>
          <a:lstStyle>
            <a:lvl1pPr>
              <a:defRPr>
                <a:solidFill>
                  <a:schemeClr val="bg1"/>
                </a:solidFill>
              </a:defRPr>
            </a:lvl1pPr>
          </a:lstStyle>
          <a:p>
            <a:fld id="{A2654E20-11A3-4A2C-A361-960BC09DACFA}" type="datetimeFigureOut">
              <a:rPr lang="en-US" smtClean="0"/>
              <a:pPr/>
              <a:t>4/22/2022</a:t>
            </a:fld>
            <a:endParaRPr lang="en-US" dirty="0"/>
          </a:p>
        </p:txBody>
      </p:sp>
      <p:sp>
        <p:nvSpPr>
          <p:cNvPr id="12" name="Tijdelijke aanduiding voor voettekst 11">
            <a:extLst>
              <a:ext uri="{FF2B5EF4-FFF2-40B4-BE49-F238E27FC236}">
                <a16:creationId xmlns:a16="http://schemas.microsoft.com/office/drawing/2014/main" id="{22DBC270-BDCC-410D-A5E4-859E1FD821C7}"/>
              </a:ext>
            </a:extLst>
          </p:cNvPr>
          <p:cNvSpPr>
            <a:spLocks noGrp="1"/>
          </p:cNvSpPr>
          <p:nvPr>
            <p:ph type="ftr" sz="quarter" idx="15"/>
          </p:nvPr>
        </p:nvSpPr>
        <p:spPr/>
        <p:txBody>
          <a:bodyPr/>
          <a:lstStyle/>
          <a:p>
            <a:endParaRPr lang="en-US" dirty="0"/>
          </a:p>
        </p:txBody>
      </p:sp>
      <p:sp>
        <p:nvSpPr>
          <p:cNvPr id="13" name="Tijdelijke aanduiding voor dianummer 12">
            <a:extLst>
              <a:ext uri="{FF2B5EF4-FFF2-40B4-BE49-F238E27FC236}">
                <a16:creationId xmlns:a16="http://schemas.microsoft.com/office/drawing/2014/main" id="{E543C284-5CA8-4785-AEBE-68FA3C6AC764}"/>
              </a:ext>
            </a:extLst>
          </p:cNvPr>
          <p:cNvSpPr>
            <a:spLocks noGrp="1"/>
          </p:cNvSpPr>
          <p:nvPr>
            <p:ph type="sldNum" sz="quarter" idx="16"/>
          </p:nvPr>
        </p:nvSpPr>
        <p:spPr/>
        <p:txBody>
          <a:bodyPr/>
          <a:lstStyle>
            <a:lvl1pPr>
              <a:defRPr>
                <a:solidFill>
                  <a:schemeClr val="bg1"/>
                </a:solidFill>
              </a:defRPr>
            </a:lvl1pPr>
          </a:lstStyle>
          <a:p>
            <a:fld id="{8F712A50-FF1D-4BCC-BB37-AD1C505C6070}" type="slidenum">
              <a:rPr lang="en-US" smtClean="0"/>
              <a:pPr/>
              <a:t>‹nr.›</a:t>
            </a:fld>
            <a:endParaRPr lang="en-US" dirty="0"/>
          </a:p>
        </p:txBody>
      </p:sp>
    </p:spTree>
    <p:extLst>
      <p:ext uri="{BB962C8B-B14F-4D97-AF65-F5344CB8AC3E}">
        <p14:creationId xmlns:p14="http://schemas.microsoft.com/office/powerpoint/2010/main" val="4019219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bg1"/>
        </a:solidFill>
        <a:effectLst/>
      </p:bgPr>
    </p:bg>
    <p:spTree>
      <p:nvGrpSpPr>
        <p:cNvPr id="1" name=""/>
        <p:cNvGrpSpPr/>
        <p:nvPr/>
      </p:nvGrpSpPr>
      <p:grpSpPr>
        <a:xfrm>
          <a:off x="0" y="0"/>
          <a:ext cx="0" cy="0"/>
          <a:chOff x="0" y="0"/>
          <a:chExt cx="0" cy="0"/>
        </a:xfrm>
      </p:grpSpPr>
      <p:sp>
        <p:nvSpPr>
          <p:cNvPr id="27" name="Tijdelijke aanduiding voor afbeelding 26">
            <a:extLst>
              <a:ext uri="{FF2B5EF4-FFF2-40B4-BE49-F238E27FC236}">
                <a16:creationId xmlns:a16="http://schemas.microsoft.com/office/drawing/2014/main" id="{26E514A3-7763-499B-ADC6-19FDE85D8D92}"/>
              </a:ext>
            </a:extLst>
          </p:cNvPr>
          <p:cNvSpPr>
            <a:spLocks noGrp="1"/>
          </p:cNvSpPr>
          <p:nvPr>
            <p:ph type="pic" sz="quarter" idx="17"/>
          </p:nvPr>
        </p:nvSpPr>
        <p:spPr>
          <a:xfrm>
            <a:off x="-1" y="0"/>
            <a:ext cx="9143999" cy="5146712"/>
          </a:xfrm>
        </p:spPr>
        <p:txBody>
          <a:bodyPr/>
          <a:lstStyle>
            <a:lvl1pPr algn="ctr">
              <a:defRPr/>
            </a:lvl1pPr>
          </a:lstStyle>
          <a:p>
            <a:r>
              <a:rPr lang="nl-NL" dirty="0"/>
              <a:t>Klik op het pictogram als u een afbeelding wilt toevoegen</a:t>
            </a:r>
            <a:endParaRPr lang="en-US" dirty="0"/>
          </a:p>
        </p:txBody>
      </p:sp>
      <p:sp>
        <p:nvSpPr>
          <p:cNvPr id="25" name="Tijdelijke aanduiding voor tekst 13">
            <a:extLst>
              <a:ext uri="{FF2B5EF4-FFF2-40B4-BE49-F238E27FC236}">
                <a16:creationId xmlns:a16="http://schemas.microsoft.com/office/drawing/2014/main" id="{D1113C7F-2515-4086-8E34-1FB4F8B0C08D}"/>
              </a:ext>
            </a:extLst>
          </p:cNvPr>
          <p:cNvSpPr>
            <a:spLocks noGrp="1" noChangeAspect="1"/>
          </p:cNvSpPr>
          <p:nvPr>
            <p:ph type="body" sz="quarter" idx="16" hasCustomPrompt="1"/>
          </p:nvPr>
        </p:nvSpPr>
        <p:spPr>
          <a:xfrm>
            <a:off x="0" y="4212000"/>
            <a:ext cx="4489450" cy="934712"/>
          </a:xfrm>
          <a:blipFill dpi="0" rotWithShape="1">
            <a:blip r:embed="rId2"/>
            <a:srcRect/>
            <a:stretch>
              <a:fillRect/>
            </a:stretch>
          </a:blipFill>
        </p:spPr>
        <p:txBody>
          <a:bodyPr/>
          <a:lstStyle>
            <a:lvl1pPr>
              <a:defRPr/>
            </a:lvl1pPr>
          </a:lstStyle>
          <a:p>
            <a:pPr lvl="0"/>
            <a:r>
              <a:rPr lang="en-US"/>
              <a:t> </a:t>
            </a:r>
          </a:p>
        </p:txBody>
      </p:sp>
      <p:sp>
        <p:nvSpPr>
          <p:cNvPr id="14" name="Tijdelijke aanduiding voor tekst 13">
            <a:extLst>
              <a:ext uri="{FF2B5EF4-FFF2-40B4-BE49-F238E27FC236}">
                <a16:creationId xmlns:a16="http://schemas.microsoft.com/office/drawing/2014/main" id="{390D33F8-3DC1-4EBA-A6A5-B4DBFED2DEE7}"/>
              </a:ext>
            </a:extLst>
          </p:cNvPr>
          <p:cNvSpPr>
            <a:spLocks noGrp="1"/>
          </p:cNvSpPr>
          <p:nvPr>
            <p:ph type="body" sz="quarter" idx="13" hasCustomPrompt="1"/>
          </p:nvPr>
        </p:nvSpPr>
        <p:spPr>
          <a:xfrm>
            <a:off x="0" y="3906000"/>
            <a:ext cx="9144000" cy="1242000"/>
          </a:xfrm>
          <a:blipFill dpi="0" rotWithShape="1">
            <a:blip r:embed="rId3"/>
            <a:srcRect/>
            <a:stretch>
              <a:fillRect/>
            </a:stretch>
          </a:blipFill>
        </p:spPr>
        <p:txBody>
          <a:bodyPr/>
          <a:lstStyle>
            <a:lvl1pPr>
              <a:defRPr/>
            </a:lvl1pPr>
          </a:lstStyle>
          <a:p>
            <a:pPr lvl="0"/>
            <a:r>
              <a:rPr lang="en-US"/>
              <a:t> </a:t>
            </a:r>
          </a:p>
        </p:txBody>
      </p:sp>
      <p:sp>
        <p:nvSpPr>
          <p:cNvPr id="15" name="Tijdelijke aanduiding voor tekst 11">
            <a:extLst>
              <a:ext uri="{FF2B5EF4-FFF2-40B4-BE49-F238E27FC236}">
                <a16:creationId xmlns:a16="http://schemas.microsoft.com/office/drawing/2014/main" id="{967125A0-1D85-49E9-920A-A55197E60108}"/>
              </a:ext>
            </a:extLst>
          </p:cNvPr>
          <p:cNvSpPr>
            <a:spLocks noGrp="1"/>
          </p:cNvSpPr>
          <p:nvPr>
            <p:ph type="body" sz="quarter" idx="12" hasCustomPrompt="1"/>
          </p:nvPr>
        </p:nvSpPr>
        <p:spPr>
          <a:xfrm>
            <a:off x="7657200" y="4212000"/>
            <a:ext cx="1152000" cy="608400"/>
          </a:xfrm>
          <a:blipFill dpi="0" rotWithShape="1">
            <a:blip r:embed="rId4"/>
            <a:srcRect/>
            <a:stretch>
              <a:fillRect/>
            </a:stretch>
          </a:blipFill>
        </p:spPr>
        <p:txBody>
          <a:bodyPr/>
          <a:lstStyle>
            <a:lvl1pPr>
              <a:defRPr/>
            </a:lvl1pPr>
          </a:lstStyle>
          <a:p>
            <a:pPr lvl="0"/>
            <a:r>
              <a:rPr lang="en-US"/>
              <a:t> </a:t>
            </a:r>
          </a:p>
        </p:txBody>
      </p:sp>
      <p:sp>
        <p:nvSpPr>
          <p:cNvPr id="2" name="Titel 1">
            <a:extLst>
              <a:ext uri="{FF2B5EF4-FFF2-40B4-BE49-F238E27FC236}">
                <a16:creationId xmlns:a16="http://schemas.microsoft.com/office/drawing/2014/main" id="{3FB8B36E-EE2F-45D0-9206-40A8919193B8}"/>
              </a:ext>
            </a:extLst>
          </p:cNvPr>
          <p:cNvSpPr>
            <a:spLocks noGrp="1"/>
          </p:cNvSpPr>
          <p:nvPr>
            <p:ph type="ctrTitle"/>
          </p:nvPr>
        </p:nvSpPr>
        <p:spPr>
          <a:xfrm>
            <a:off x="1332000" y="3060000"/>
            <a:ext cx="6695440" cy="1125832"/>
          </a:xfrm>
        </p:spPr>
        <p:txBody>
          <a:bodyPr anchor="t"/>
          <a:lstStyle>
            <a:lvl1pPr algn="l">
              <a:defRPr sz="2400"/>
            </a:lvl1pPr>
          </a:lstStyle>
          <a:p>
            <a:r>
              <a:rPr lang="nl-NL"/>
              <a:t>Klik om stijl te bewerken</a:t>
            </a:r>
            <a:endParaRPr lang="en-US"/>
          </a:p>
        </p:txBody>
      </p:sp>
    </p:spTree>
    <p:extLst>
      <p:ext uri="{BB962C8B-B14F-4D97-AF65-F5344CB8AC3E}">
        <p14:creationId xmlns:p14="http://schemas.microsoft.com/office/powerpoint/2010/main" val="3229337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tx2"/>
        </a:solidFill>
        <a:effectLst/>
      </p:bgPr>
    </p:bg>
    <p:spTree>
      <p:nvGrpSpPr>
        <p:cNvPr id="1" name=""/>
        <p:cNvGrpSpPr/>
        <p:nvPr/>
      </p:nvGrpSpPr>
      <p:grpSpPr>
        <a:xfrm>
          <a:off x="0" y="0"/>
          <a:ext cx="0" cy="0"/>
          <a:chOff x="0" y="0"/>
          <a:chExt cx="0" cy="0"/>
        </a:xfrm>
      </p:grpSpPr>
      <p:pic>
        <p:nvPicPr>
          <p:cNvPr id="10" name="Afbeelding 9" descr="Afbeelding met tekst, geweer&#10;&#10;Automatisch gegenereerde beschrijving">
            <a:extLst>
              <a:ext uri="{FF2B5EF4-FFF2-40B4-BE49-F238E27FC236}">
                <a16:creationId xmlns:a16="http://schemas.microsoft.com/office/drawing/2014/main" id="{62E3995A-2C2E-48AD-8D25-A094B390DF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19538"/>
            <a:ext cx="9144000" cy="1228725"/>
          </a:xfrm>
          <a:prstGeom prst="rect">
            <a:avLst/>
          </a:prstGeom>
        </p:spPr>
      </p:pic>
      <p:sp>
        <p:nvSpPr>
          <p:cNvPr id="2" name="Titel 1">
            <a:extLst>
              <a:ext uri="{FF2B5EF4-FFF2-40B4-BE49-F238E27FC236}">
                <a16:creationId xmlns:a16="http://schemas.microsoft.com/office/drawing/2014/main" id="{3F2A3330-A510-43A6-ACBA-EC6AEFBB4CFE}"/>
              </a:ext>
            </a:extLst>
          </p:cNvPr>
          <p:cNvSpPr>
            <a:spLocks noGrp="1"/>
          </p:cNvSpPr>
          <p:nvPr>
            <p:ph type="title"/>
          </p:nvPr>
        </p:nvSpPr>
        <p:spPr>
          <a:xfrm>
            <a:off x="3132000" y="1907999"/>
            <a:ext cx="3312000" cy="1548000"/>
          </a:xfrm>
        </p:spPr>
        <p:txBody>
          <a:bodyPr anchor="t"/>
          <a:lstStyle>
            <a:lvl1pPr>
              <a:defRPr sz="2400">
                <a:solidFill>
                  <a:schemeClr val="bg1"/>
                </a:solidFill>
              </a:defRPr>
            </a:lvl1p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C5B207BE-0350-45C9-8CEE-8B60A75F79E2}"/>
              </a:ext>
            </a:extLst>
          </p:cNvPr>
          <p:cNvSpPr>
            <a:spLocks noGrp="1"/>
          </p:cNvSpPr>
          <p:nvPr>
            <p:ph type="body" idx="1" hasCustomPrompt="1"/>
          </p:nvPr>
        </p:nvSpPr>
        <p:spPr>
          <a:xfrm>
            <a:off x="2474119" y="1828624"/>
            <a:ext cx="468000" cy="468000"/>
          </a:xfrm>
          <a:prstGeom prst="ellipse">
            <a:avLst/>
          </a:prstGeom>
          <a:solidFill>
            <a:schemeClr val="accent2"/>
          </a:solidFill>
        </p:spPr>
        <p:txBody>
          <a:bodyPr anchor="ctr"/>
          <a:lstStyle>
            <a:lvl1pPr marL="0" indent="0" algn="ctr">
              <a:buNone/>
              <a:defRPr sz="2400" b="1">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1</a:t>
            </a:r>
          </a:p>
        </p:txBody>
      </p:sp>
      <p:pic>
        <p:nvPicPr>
          <p:cNvPr id="8" name="Afbeelding 7">
            <a:extLst>
              <a:ext uri="{FF2B5EF4-FFF2-40B4-BE49-F238E27FC236}">
                <a16:creationId xmlns:a16="http://schemas.microsoft.com/office/drawing/2014/main" id="{4B9AAABA-050D-4164-B795-ED2EB93138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57200" y="4212000"/>
            <a:ext cx="1152000" cy="609792"/>
          </a:xfrm>
          <a:prstGeom prst="rect">
            <a:avLst/>
          </a:prstGeom>
        </p:spPr>
      </p:pic>
      <p:pic>
        <p:nvPicPr>
          <p:cNvPr id="13" name="Afbeelding 12">
            <a:extLst>
              <a:ext uri="{FF2B5EF4-FFF2-40B4-BE49-F238E27FC236}">
                <a16:creationId xmlns:a16="http://schemas.microsoft.com/office/drawing/2014/main" id="{04C69EB0-DDA0-4102-8A69-D935F241E03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5522" b="31868"/>
          <a:stretch/>
        </p:blipFill>
        <p:spPr>
          <a:xfrm rot="5400000">
            <a:off x="-236141" y="236141"/>
            <a:ext cx="2440782" cy="1968500"/>
          </a:xfrm>
          <a:prstGeom prst="rect">
            <a:avLst/>
          </a:prstGeom>
        </p:spPr>
      </p:pic>
    </p:spTree>
    <p:extLst>
      <p:ext uri="{BB962C8B-B14F-4D97-AF65-F5344CB8AC3E}">
        <p14:creationId xmlns:p14="http://schemas.microsoft.com/office/powerpoint/2010/main" val="3549553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en opsomming">
    <p:bg>
      <p:bgPr>
        <a:solidFill>
          <a:schemeClr val="bg1"/>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63C4F28E-297D-414F-BF58-A70512C3BF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13603"/>
            <a:ext cx="4489200" cy="934660"/>
          </a:xfrm>
          <a:prstGeom prst="rect">
            <a:avLst/>
          </a:prstGeom>
        </p:spPr>
      </p:pic>
      <p:pic>
        <p:nvPicPr>
          <p:cNvPr id="10" name="Afbeelding 9">
            <a:extLst>
              <a:ext uri="{FF2B5EF4-FFF2-40B4-BE49-F238E27FC236}">
                <a16:creationId xmlns:a16="http://schemas.microsoft.com/office/drawing/2014/main" id="{3687796E-FF1B-4AFD-9AD3-F5EDF75D72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71963"/>
            <a:ext cx="9144000" cy="876300"/>
          </a:xfrm>
          <a:prstGeom prst="rect">
            <a:avLst/>
          </a:prstGeom>
        </p:spPr>
      </p:pic>
      <p:sp>
        <p:nvSpPr>
          <p:cNvPr id="2" name="Titel 1">
            <a:extLst>
              <a:ext uri="{FF2B5EF4-FFF2-40B4-BE49-F238E27FC236}">
                <a16:creationId xmlns:a16="http://schemas.microsoft.com/office/drawing/2014/main" id="{94C4EF29-32A0-4F81-AFB0-022FF7382E7B}"/>
              </a:ext>
            </a:extLst>
          </p:cNvPr>
          <p:cNvSpPr>
            <a:spLocks noGrp="1"/>
          </p:cNvSpPr>
          <p:nvPr>
            <p:ph type="title" hasCustomPrompt="1"/>
          </p:nvPr>
        </p:nvSpPr>
        <p:spPr>
          <a:xfrm>
            <a:off x="1584000" y="900000"/>
            <a:ext cx="4878070" cy="934660"/>
          </a:xfrm>
        </p:spPr>
        <p:txBody>
          <a:bodyPr anchor="b"/>
          <a:lstStyle>
            <a:lvl1pPr>
              <a:defRPr/>
            </a:lvl1pPr>
          </a:lstStyle>
          <a:p>
            <a:r>
              <a:rPr lang="nl-NL"/>
              <a:t>Klikken om stijl te bewerken</a:t>
            </a:r>
            <a:endParaRPr lang="en-US"/>
          </a:p>
        </p:txBody>
      </p:sp>
      <p:sp>
        <p:nvSpPr>
          <p:cNvPr id="3" name="Tijdelijke aanduiding voor inhoud 2">
            <a:extLst>
              <a:ext uri="{FF2B5EF4-FFF2-40B4-BE49-F238E27FC236}">
                <a16:creationId xmlns:a16="http://schemas.microsoft.com/office/drawing/2014/main" id="{D57DBEC6-712C-48E7-87FE-BA1F837C29B8}"/>
              </a:ext>
            </a:extLst>
          </p:cNvPr>
          <p:cNvSpPr>
            <a:spLocks noGrp="1"/>
          </p:cNvSpPr>
          <p:nvPr>
            <p:ph idx="1"/>
          </p:nvPr>
        </p:nvSpPr>
        <p:spPr>
          <a:xfrm>
            <a:off x="1584000" y="2016000"/>
            <a:ext cx="1656000" cy="1748984"/>
          </a:xfrm>
        </p:spPr>
        <p:txBody>
          <a:bodyPr/>
          <a:lstStyle>
            <a:lvl1pPr>
              <a:spcAft>
                <a:spcPts val="500"/>
              </a:spcAft>
              <a:defRPr/>
            </a:lvl1pPr>
            <a:lvl2pPr>
              <a:spcAft>
                <a:spcPts val="500"/>
              </a:spcAft>
              <a:defRPr/>
            </a:lvl2pPr>
            <a:lvl3pPr>
              <a:spcAft>
                <a:spcPts val="500"/>
              </a:spcAft>
              <a:defRPr/>
            </a:lvl3pPr>
            <a:lvl4pPr>
              <a:spcAft>
                <a:spcPts val="500"/>
              </a:spcAft>
              <a:defRPr/>
            </a:lvl4pPr>
            <a:lvl5pPr>
              <a:spcAft>
                <a:spcPts val="5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39E45F90-799D-4334-AB67-D25F6B06B0A4}"/>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4/22/2022</a:t>
            </a:fld>
            <a:endParaRPr lang="en-US" dirty="0"/>
          </a:p>
        </p:txBody>
      </p:sp>
      <p:sp>
        <p:nvSpPr>
          <p:cNvPr id="5" name="Tijdelijke aanduiding voor voettekst 4">
            <a:extLst>
              <a:ext uri="{FF2B5EF4-FFF2-40B4-BE49-F238E27FC236}">
                <a16:creationId xmlns:a16="http://schemas.microsoft.com/office/drawing/2014/main" id="{27B19017-80AE-459E-8775-B08B9886EF5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9CE7EF-D793-4056-9112-6F340821A64F}"/>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dirty="0"/>
          </a:p>
        </p:txBody>
      </p:sp>
      <p:sp>
        <p:nvSpPr>
          <p:cNvPr id="14" name="Tijdelijke aanduiding voor afbeelding 13">
            <a:extLst>
              <a:ext uri="{FF2B5EF4-FFF2-40B4-BE49-F238E27FC236}">
                <a16:creationId xmlns:a16="http://schemas.microsoft.com/office/drawing/2014/main" id="{B9909FA6-8534-4210-AA5D-E1757C883562}"/>
              </a:ext>
            </a:extLst>
          </p:cNvPr>
          <p:cNvSpPr>
            <a:spLocks noGrp="1"/>
          </p:cNvSpPr>
          <p:nvPr>
            <p:ph type="pic" sz="quarter" idx="13"/>
          </p:nvPr>
        </p:nvSpPr>
        <p:spPr>
          <a:xfrm>
            <a:off x="7099300" y="3676650"/>
            <a:ext cx="1463675" cy="935038"/>
          </a:xfrm>
        </p:spPr>
        <p:txBody>
          <a:bodyPr/>
          <a:lstStyle/>
          <a:p>
            <a:r>
              <a:rPr lang="nl-NL" dirty="0"/>
              <a:t>Klik op het pictogram als u een afbeelding wilt toevoegen</a:t>
            </a:r>
            <a:endParaRPr lang="en-US" dirty="0"/>
          </a:p>
        </p:txBody>
      </p:sp>
      <p:sp>
        <p:nvSpPr>
          <p:cNvPr id="15" name="Tijdelijke aanduiding voor inhoud 2">
            <a:extLst>
              <a:ext uri="{FF2B5EF4-FFF2-40B4-BE49-F238E27FC236}">
                <a16:creationId xmlns:a16="http://schemas.microsoft.com/office/drawing/2014/main" id="{ED16BDC8-604C-4E00-A9EC-DAC921BBEDC5}"/>
              </a:ext>
            </a:extLst>
          </p:cNvPr>
          <p:cNvSpPr>
            <a:spLocks noGrp="1"/>
          </p:cNvSpPr>
          <p:nvPr>
            <p:ph idx="14"/>
          </p:nvPr>
        </p:nvSpPr>
        <p:spPr>
          <a:xfrm>
            <a:off x="3390900" y="2016000"/>
            <a:ext cx="1620000" cy="1748984"/>
          </a:xfrm>
        </p:spPr>
        <p:txBody>
          <a:bodyPr/>
          <a:lstStyle>
            <a:lvl1pPr>
              <a:spcAft>
                <a:spcPts val="500"/>
              </a:spcAft>
              <a:defRPr/>
            </a:lvl1pPr>
            <a:lvl2pPr>
              <a:spcAft>
                <a:spcPts val="500"/>
              </a:spcAft>
              <a:defRPr/>
            </a:lvl2pPr>
            <a:lvl3pPr>
              <a:spcAft>
                <a:spcPts val="500"/>
              </a:spcAft>
              <a:defRPr/>
            </a:lvl3pPr>
            <a:lvl4pPr>
              <a:spcAft>
                <a:spcPts val="500"/>
              </a:spcAft>
              <a:defRPr/>
            </a:lvl4pPr>
            <a:lvl5pPr>
              <a:spcAft>
                <a:spcPts val="5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3284429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en object">
    <p:bg>
      <p:bgPr>
        <a:solidFill>
          <a:schemeClr val="bg1"/>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63C4F28E-297D-414F-BF58-A70512C3BF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13603"/>
            <a:ext cx="4489200" cy="934660"/>
          </a:xfrm>
          <a:prstGeom prst="rect">
            <a:avLst/>
          </a:prstGeom>
        </p:spPr>
      </p:pic>
      <p:pic>
        <p:nvPicPr>
          <p:cNvPr id="10" name="Afbeelding 9">
            <a:extLst>
              <a:ext uri="{FF2B5EF4-FFF2-40B4-BE49-F238E27FC236}">
                <a16:creationId xmlns:a16="http://schemas.microsoft.com/office/drawing/2014/main" id="{3687796E-FF1B-4AFD-9AD3-F5EDF75D72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71963"/>
            <a:ext cx="9144000" cy="876300"/>
          </a:xfrm>
          <a:prstGeom prst="rect">
            <a:avLst/>
          </a:prstGeom>
        </p:spPr>
      </p:pic>
      <p:sp>
        <p:nvSpPr>
          <p:cNvPr id="2" name="Titel 1">
            <a:extLst>
              <a:ext uri="{FF2B5EF4-FFF2-40B4-BE49-F238E27FC236}">
                <a16:creationId xmlns:a16="http://schemas.microsoft.com/office/drawing/2014/main" id="{94C4EF29-32A0-4F81-AFB0-022FF7382E7B}"/>
              </a:ext>
            </a:extLst>
          </p:cNvPr>
          <p:cNvSpPr>
            <a:spLocks noGrp="1"/>
          </p:cNvSpPr>
          <p:nvPr>
            <p:ph type="title"/>
          </p:nvPr>
        </p:nvSpPr>
        <p:spPr>
          <a:xfrm>
            <a:off x="1584000" y="900000"/>
            <a:ext cx="4878070" cy="934660"/>
          </a:xfrm>
        </p:spPr>
        <p:txBody>
          <a:bodyPr anchor="b"/>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D57DBEC6-712C-48E7-87FE-BA1F837C29B8}"/>
              </a:ext>
            </a:extLst>
          </p:cNvPr>
          <p:cNvSpPr>
            <a:spLocks noGrp="1"/>
          </p:cNvSpPr>
          <p:nvPr>
            <p:ph idx="1"/>
          </p:nvPr>
        </p:nvSpPr>
        <p:spPr>
          <a:xfrm>
            <a:off x="1583999" y="1989809"/>
            <a:ext cx="4878069" cy="1748984"/>
          </a:xfrm>
        </p:spPr>
        <p:txBody>
          <a:bodyPr/>
          <a:lstStyle>
            <a:lvl1pPr>
              <a:lnSpc>
                <a:spcPct val="120000"/>
              </a:lnSpc>
              <a:spcAft>
                <a:spcPts val="500"/>
              </a:spcAft>
              <a:defRPr>
                <a:solidFill>
                  <a:schemeClr val="tx2"/>
                </a:solidFill>
              </a:defRPr>
            </a:lvl1pPr>
            <a:lvl2pPr>
              <a:lnSpc>
                <a:spcPct val="100000"/>
              </a:lnSpc>
              <a:spcAft>
                <a:spcPts val="500"/>
              </a:spcAft>
              <a:defRPr>
                <a:solidFill>
                  <a:schemeClr val="tx2"/>
                </a:solidFill>
              </a:defRPr>
            </a:lvl2pPr>
            <a:lvl3pPr>
              <a:lnSpc>
                <a:spcPct val="100000"/>
              </a:lnSpc>
              <a:spcAft>
                <a:spcPts val="500"/>
              </a:spcAft>
              <a:defRPr>
                <a:solidFill>
                  <a:schemeClr val="tx2"/>
                </a:solidFill>
              </a:defRPr>
            </a:lvl3pPr>
            <a:lvl4pPr>
              <a:lnSpc>
                <a:spcPct val="100000"/>
              </a:lnSpc>
              <a:spcAft>
                <a:spcPts val="500"/>
              </a:spcAft>
              <a:defRPr>
                <a:solidFill>
                  <a:schemeClr val="tx2"/>
                </a:solidFill>
              </a:defRPr>
            </a:lvl4pPr>
            <a:lvl5pPr>
              <a:lnSpc>
                <a:spcPct val="100000"/>
              </a:lnSpc>
              <a:spcAft>
                <a:spcPts val="500"/>
              </a:spcAft>
              <a:defRPr>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39E45F90-799D-4334-AB67-D25F6B06B0A4}"/>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4/22/2022</a:t>
            </a:fld>
            <a:endParaRPr lang="en-US" dirty="0"/>
          </a:p>
        </p:txBody>
      </p:sp>
      <p:sp>
        <p:nvSpPr>
          <p:cNvPr id="5" name="Tijdelijke aanduiding voor voettekst 4">
            <a:extLst>
              <a:ext uri="{FF2B5EF4-FFF2-40B4-BE49-F238E27FC236}">
                <a16:creationId xmlns:a16="http://schemas.microsoft.com/office/drawing/2014/main" id="{27B19017-80AE-459E-8775-B08B9886EF5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9CE7EF-D793-4056-9112-6F340821A64F}"/>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dirty="0"/>
          </a:p>
        </p:txBody>
      </p:sp>
      <p:sp>
        <p:nvSpPr>
          <p:cNvPr id="14" name="Tijdelijke aanduiding voor afbeelding 13">
            <a:extLst>
              <a:ext uri="{FF2B5EF4-FFF2-40B4-BE49-F238E27FC236}">
                <a16:creationId xmlns:a16="http://schemas.microsoft.com/office/drawing/2014/main" id="{B9909FA6-8534-4210-AA5D-E1757C883562}"/>
              </a:ext>
            </a:extLst>
          </p:cNvPr>
          <p:cNvSpPr>
            <a:spLocks noGrp="1"/>
          </p:cNvSpPr>
          <p:nvPr>
            <p:ph type="pic" sz="quarter" idx="13"/>
          </p:nvPr>
        </p:nvSpPr>
        <p:spPr>
          <a:xfrm>
            <a:off x="7099300" y="3676650"/>
            <a:ext cx="1463675" cy="935038"/>
          </a:xfrm>
        </p:spPr>
        <p:txBody>
          <a:bodyPr/>
          <a:lstStyle/>
          <a:p>
            <a:r>
              <a:rPr lang="nl-NL" dirty="0"/>
              <a:t>Klik op het pictogram als u een afbeelding wilt toevoegen</a:t>
            </a:r>
            <a:endParaRPr lang="en-US" dirty="0"/>
          </a:p>
        </p:txBody>
      </p:sp>
    </p:spTree>
    <p:extLst>
      <p:ext uri="{BB962C8B-B14F-4D97-AF65-F5344CB8AC3E}">
        <p14:creationId xmlns:p14="http://schemas.microsoft.com/office/powerpoint/2010/main" val="3002361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en groot tekstvla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325EE-260E-402D-A2AB-42ECC6DC9244}"/>
              </a:ext>
            </a:extLst>
          </p:cNvPr>
          <p:cNvSpPr>
            <a:spLocks noGrp="1"/>
          </p:cNvSpPr>
          <p:nvPr>
            <p:ph type="title"/>
          </p:nvPr>
        </p:nvSpPr>
        <p:spPr>
          <a:xfrm>
            <a:off x="936000" y="0"/>
            <a:ext cx="4791075" cy="936000"/>
          </a:xfrm>
        </p:spPr>
        <p:txBody>
          <a:bodyPr/>
          <a:lstStyle/>
          <a:p>
            <a:r>
              <a:rPr lang="nl-NL"/>
              <a:t>Klik om stijl te bewerken</a:t>
            </a:r>
            <a:endParaRPr lang="en-US"/>
          </a:p>
        </p:txBody>
      </p:sp>
      <p:pic>
        <p:nvPicPr>
          <p:cNvPr id="6" name="Afbeelding 5">
            <a:extLst>
              <a:ext uri="{FF2B5EF4-FFF2-40B4-BE49-F238E27FC236}">
                <a16:creationId xmlns:a16="http://schemas.microsoft.com/office/drawing/2014/main" id="{F06BA696-DC0A-49C8-97E3-5DD8D265F8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13603"/>
            <a:ext cx="4489200" cy="934660"/>
          </a:xfrm>
          <a:prstGeom prst="rect">
            <a:avLst/>
          </a:prstGeom>
        </p:spPr>
      </p:pic>
      <p:pic>
        <p:nvPicPr>
          <p:cNvPr id="7" name="Afbeelding 6">
            <a:extLst>
              <a:ext uri="{FF2B5EF4-FFF2-40B4-BE49-F238E27FC236}">
                <a16:creationId xmlns:a16="http://schemas.microsoft.com/office/drawing/2014/main" id="{3F915B93-C01C-45C4-81BC-C6201C060F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71963"/>
            <a:ext cx="9144000" cy="876300"/>
          </a:xfrm>
          <a:prstGeom prst="rect">
            <a:avLst/>
          </a:prstGeom>
        </p:spPr>
      </p:pic>
      <p:sp>
        <p:nvSpPr>
          <p:cNvPr id="10" name="Tijdelijke aanduiding voor inhoud 9">
            <a:extLst>
              <a:ext uri="{FF2B5EF4-FFF2-40B4-BE49-F238E27FC236}">
                <a16:creationId xmlns:a16="http://schemas.microsoft.com/office/drawing/2014/main" id="{EA53C6C0-C423-47AE-99F5-70A28B38E2B1}"/>
              </a:ext>
            </a:extLst>
          </p:cNvPr>
          <p:cNvSpPr>
            <a:spLocks noGrp="1"/>
          </p:cNvSpPr>
          <p:nvPr>
            <p:ph sz="quarter" idx="13"/>
          </p:nvPr>
        </p:nvSpPr>
        <p:spPr>
          <a:xfrm>
            <a:off x="936000" y="1108075"/>
            <a:ext cx="6569699" cy="3163888"/>
          </a:xfrm>
        </p:spPr>
        <p:txBody>
          <a:bodyPr/>
          <a:lstStyle>
            <a:lvl1pPr>
              <a:lnSpc>
                <a:spcPct val="110000"/>
              </a:lnSpc>
              <a:spcBef>
                <a:spcPts val="1200"/>
              </a:spcBef>
              <a:spcAft>
                <a:spcPts val="0"/>
              </a:spcAft>
              <a:defRPr b="1">
                <a:solidFill>
                  <a:schemeClr val="tx1"/>
                </a:solidFill>
                <a:latin typeface="+mj-lt"/>
              </a:defRPr>
            </a:lvl1pPr>
            <a:lvl2pPr marL="0" indent="0">
              <a:lnSpc>
                <a:spcPct val="110000"/>
              </a:lnSpc>
              <a:spcBef>
                <a:spcPts val="600"/>
              </a:spcBef>
              <a:spcAft>
                <a:spcPts val="0"/>
              </a:spcAft>
              <a:buNone/>
              <a:defRPr/>
            </a:lvl2pPr>
            <a:lvl3pPr marL="180000">
              <a:lnSpc>
                <a:spcPct val="110000"/>
              </a:lnSpc>
              <a:spcBef>
                <a:spcPts val="600"/>
              </a:spcBef>
              <a:spcAft>
                <a:spcPts val="0"/>
              </a:spcAft>
              <a:defRPr/>
            </a:lvl3pPr>
            <a:lvl4pPr marL="360000">
              <a:lnSpc>
                <a:spcPct val="110000"/>
              </a:lnSpc>
              <a:spcBef>
                <a:spcPts val="600"/>
              </a:spcBef>
              <a:spcAft>
                <a:spcPts val="0"/>
              </a:spcAft>
              <a:defRPr/>
            </a:lvl4pPr>
            <a:lvl5pPr marL="540000">
              <a:lnSpc>
                <a:spcPct val="110000"/>
              </a:lnSpc>
              <a:spcBef>
                <a:spcPts val="600"/>
              </a:spcBef>
              <a:spcAft>
                <a:spcPts val="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1" name="Tijdelijke aanduiding voor datum 10">
            <a:extLst>
              <a:ext uri="{FF2B5EF4-FFF2-40B4-BE49-F238E27FC236}">
                <a16:creationId xmlns:a16="http://schemas.microsoft.com/office/drawing/2014/main" id="{93922626-6BC6-43DD-A6CE-4C252C2BD1A9}"/>
              </a:ext>
            </a:extLst>
          </p:cNvPr>
          <p:cNvSpPr>
            <a:spLocks noGrp="1"/>
          </p:cNvSpPr>
          <p:nvPr>
            <p:ph type="dt" sz="half" idx="14"/>
          </p:nvPr>
        </p:nvSpPr>
        <p:spPr/>
        <p:txBody>
          <a:bodyPr/>
          <a:lstStyle>
            <a:lvl1pPr>
              <a:defRPr>
                <a:solidFill>
                  <a:schemeClr val="bg1"/>
                </a:solidFill>
              </a:defRPr>
            </a:lvl1pPr>
          </a:lstStyle>
          <a:p>
            <a:fld id="{A2654E20-11A3-4A2C-A361-960BC09DACFA}" type="datetimeFigureOut">
              <a:rPr lang="en-US" smtClean="0"/>
              <a:pPr/>
              <a:t>4/22/2022</a:t>
            </a:fld>
            <a:endParaRPr lang="en-US" dirty="0"/>
          </a:p>
        </p:txBody>
      </p:sp>
      <p:sp>
        <p:nvSpPr>
          <p:cNvPr id="12" name="Tijdelijke aanduiding voor voettekst 11">
            <a:extLst>
              <a:ext uri="{FF2B5EF4-FFF2-40B4-BE49-F238E27FC236}">
                <a16:creationId xmlns:a16="http://schemas.microsoft.com/office/drawing/2014/main" id="{22DBC270-BDCC-410D-A5E4-859E1FD821C7}"/>
              </a:ext>
            </a:extLst>
          </p:cNvPr>
          <p:cNvSpPr>
            <a:spLocks noGrp="1"/>
          </p:cNvSpPr>
          <p:nvPr>
            <p:ph type="ftr" sz="quarter" idx="15"/>
          </p:nvPr>
        </p:nvSpPr>
        <p:spPr/>
        <p:txBody>
          <a:bodyPr/>
          <a:lstStyle/>
          <a:p>
            <a:endParaRPr lang="en-US" dirty="0"/>
          </a:p>
        </p:txBody>
      </p:sp>
      <p:sp>
        <p:nvSpPr>
          <p:cNvPr id="13" name="Tijdelijke aanduiding voor dianummer 12">
            <a:extLst>
              <a:ext uri="{FF2B5EF4-FFF2-40B4-BE49-F238E27FC236}">
                <a16:creationId xmlns:a16="http://schemas.microsoft.com/office/drawing/2014/main" id="{E543C284-5CA8-4785-AEBE-68FA3C6AC764}"/>
              </a:ext>
            </a:extLst>
          </p:cNvPr>
          <p:cNvSpPr>
            <a:spLocks noGrp="1"/>
          </p:cNvSpPr>
          <p:nvPr>
            <p:ph type="sldNum" sz="quarter" idx="16"/>
          </p:nvPr>
        </p:nvSpPr>
        <p:spPr/>
        <p:txBody>
          <a:bodyPr/>
          <a:lstStyle>
            <a:lvl1pPr>
              <a:defRPr>
                <a:solidFill>
                  <a:schemeClr val="bg1"/>
                </a:solidFill>
              </a:defRPr>
            </a:lvl1pPr>
          </a:lstStyle>
          <a:p>
            <a:fld id="{8F712A50-FF1D-4BCC-BB37-AD1C505C6070}" type="slidenum">
              <a:rPr lang="en-US" smtClean="0"/>
              <a:pPr/>
              <a:t>‹nr.›</a:t>
            </a:fld>
            <a:endParaRPr lang="en-US" dirty="0"/>
          </a:p>
        </p:txBody>
      </p:sp>
    </p:spTree>
    <p:extLst>
      <p:ext uri="{BB962C8B-B14F-4D97-AF65-F5344CB8AC3E}">
        <p14:creationId xmlns:p14="http://schemas.microsoft.com/office/powerpoint/2010/main" val="2134522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tx2"/>
        </a:solidFill>
        <a:effectLst/>
      </p:bgPr>
    </p:bg>
    <p:spTree>
      <p:nvGrpSpPr>
        <p:cNvPr id="1" name=""/>
        <p:cNvGrpSpPr/>
        <p:nvPr/>
      </p:nvGrpSpPr>
      <p:grpSpPr>
        <a:xfrm>
          <a:off x="0" y="0"/>
          <a:ext cx="0" cy="0"/>
          <a:chOff x="0" y="0"/>
          <a:chExt cx="0" cy="0"/>
        </a:xfrm>
      </p:grpSpPr>
      <p:pic>
        <p:nvPicPr>
          <p:cNvPr id="10" name="Afbeelding 9" descr="Afbeelding met tekst, geweer&#10;&#10;Automatisch gegenereerde beschrijving">
            <a:extLst>
              <a:ext uri="{FF2B5EF4-FFF2-40B4-BE49-F238E27FC236}">
                <a16:creationId xmlns:a16="http://schemas.microsoft.com/office/drawing/2014/main" id="{62E3995A-2C2E-48AD-8D25-A094B390DF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19538"/>
            <a:ext cx="9144000" cy="1228725"/>
          </a:xfrm>
          <a:prstGeom prst="rect">
            <a:avLst/>
          </a:prstGeom>
        </p:spPr>
      </p:pic>
      <p:sp>
        <p:nvSpPr>
          <p:cNvPr id="2" name="Titel 1">
            <a:extLst>
              <a:ext uri="{FF2B5EF4-FFF2-40B4-BE49-F238E27FC236}">
                <a16:creationId xmlns:a16="http://schemas.microsoft.com/office/drawing/2014/main" id="{3F2A3330-A510-43A6-ACBA-EC6AEFBB4CFE}"/>
              </a:ext>
            </a:extLst>
          </p:cNvPr>
          <p:cNvSpPr>
            <a:spLocks noGrp="1"/>
          </p:cNvSpPr>
          <p:nvPr>
            <p:ph type="title"/>
          </p:nvPr>
        </p:nvSpPr>
        <p:spPr>
          <a:xfrm>
            <a:off x="3132000" y="1907999"/>
            <a:ext cx="3312000" cy="1548000"/>
          </a:xfrm>
        </p:spPr>
        <p:txBody>
          <a:bodyPr anchor="t"/>
          <a:lstStyle>
            <a:lvl1pPr>
              <a:defRPr sz="2400">
                <a:solidFill>
                  <a:schemeClr val="bg1"/>
                </a:solidFill>
              </a:defRPr>
            </a:lvl1p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C5B207BE-0350-45C9-8CEE-8B60A75F79E2}"/>
              </a:ext>
            </a:extLst>
          </p:cNvPr>
          <p:cNvSpPr>
            <a:spLocks noGrp="1"/>
          </p:cNvSpPr>
          <p:nvPr>
            <p:ph type="body" idx="1" hasCustomPrompt="1"/>
          </p:nvPr>
        </p:nvSpPr>
        <p:spPr>
          <a:xfrm>
            <a:off x="2474119" y="1828624"/>
            <a:ext cx="468000" cy="468000"/>
          </a:xfrm>
          <a:prstGeom prst="ellipse">
            <a:avLst/>
          </a:prstGeom>
          <a:solidFill>
            <a:schemeClr val="accent2"/>
          </a:solidFill>
        </p:spPr>
        <p:txBody>
          <a:bodyPr anchor="ctr"/>
          <a:lstStyle>
            <a:lvl1pPr marL="0" indent="0" algn="ctr">
              <a:buNone/>
              <a:defRPr sz="2400" b="1">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1</a:t>
            </a:r>
          </a:p>
        </p:txBody>
      </p:sp>
      <p:pic>
        <p:nvPicPr>
          <p:cNvPr id="8" name="Afbeelding 7">
            <a:extLst>
              <a:ext uri="{FF2B5EF4-FFF2-40B4-BE49-F238E27FC236}">
                <a16:creationId xmlns:a16="http://schemas.microsoft.com/office/drawing/2014/main" id="{4B9AAABA-050D-4164-B795-ED2EB93138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57200" y="4212000"/>
            <a:ext cx="1152000" cy="609792"/>
          </a:xfrm>
          <a:prstGeom prst="rect">
            <a:avLst/>
          </a:prstGeom>
        </p:spPr>
      </p:pic>
      <p:pic>
        <p:nvPicPr>
          <p:cNvPr id="13" name="Afbeelding 12">
            <a:extLst>
              <a:ext uri="{FF2B5EF4-FFF2-40B4-BE49-F238E27FC236}">
                <a16:creationId xmlns:a16="http://schemas.microsoft.com/office/drawing/2014/main" id="{04C69EB0-DDA0-4102-8A69-D935F241E03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5522" b="31868"/>
          <a:stretch/>
        </p:blipFill>
        <p:spPr>
          <a:xfrm rot="5400000">
            <a:off x="-236141" y="236141"/>
            <a:ext cx="2440782" cy="1968500"/>
          </a:xfrm>
          <a:prstGeom prst="rect">
            <a:avLst/>
          </a:prstGeom>
        </p:spPr>
      </p:pic>
    </p:spTree>
    <p:extLst>
      <p:ext uri="{BB962C8B-B14F-4D97-AF65-F5344CB8AC3E}">
        <p14:creationId xmlns:p14="http://schemas.microsoft.com/office/powerpoint/2010/main" val="245766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beeld en opsomming">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5955E3D3-A9AF-4EC2-B294-83C8A3C25E84}"/>
              </a:ext>
            </a:extLst>
          </p:cNvPr>
          <p:cNvSpPr>
            <a:spLocks noGrp="1"/>
          </p:cNvSpPr>
          <p:nvPr>
            <p:ph type="pic" sz="quarter" idx="18"/>
          </p:nvPr>
        </p:nvSpPr>
        <p:spPr>
          <a:xfrm>
            <a:off x="0" y="0"/>
            <a:ext cx="3408363" cy="5146675"/>
          </a:xfrm>
        </p:spPr>
        <p:txBody>
          <a:bodyPr anchor="ctr"/>
          <a:lstStyle>
            <a:lvl1pPr algn="ctr">
              <a:defRPr/>
            </a:lvl1pPr>
          </a:lstStyle>
          <a:p>
            <a:r>
              <a:rPr lang="nl-NL" dirty="0"/>
              <a:t>Klik op het pictogram als u een afbeelding wilt toevoegen</a:t>
            </a:r>
            <a:endParaRPr lang="en-US" dirty="0"/>
          </a:p>
        </p:txBody>
      </p:sp>
      <p:sp>
        <p:nvSpPr>
          <p:cNvPr id="16" name="Tijdelijke aanduiding voor afbeelding 15">
            <a:extLst>
              <a:ext uri="{FF2B5EF4-FFF2-40B4-BE49-F238E27FC236}">
                <a16:creationId xmlns:a16="http://schemas.microsoft.com/office/drawing/2014/main" id="{3A3CCA98-27B9-49D8-B729-053DE5ADC632}"/>
              </a:ext>
            </a:extLst>
          </p:cNvPr>
          <p:cNvSpPr>
            <a:spLocks noGrp="1"/>
          </p:cNvSpPr>
          <p:nvPr>
            <p:ph type="pic" sz="quarter" idx="19" hasCustomPrompt="1"/>
          </p:nvPr>
        </p:nvSpPr>
        <p:spPr>
          <a:xfrm>
            <a:off x="2664000" y="0"/>
            <a:ext cx="784800" cy="5148263"/>
          </a:xfrm>
          <a:blipFill dpi="0" rotWithShape="1">
            <a:blip r:embed="rId2"/>
            <a:srcRect/>
            <a:stretch>
              <a:fillRect l="-1" r="-1"/>
            </a:stretch>
          </a:blipFill>
        </p:spPr>
        <p:txBody>
          <a:bodyPr/>
          <a:lstStyle>
            <a:lvl1pPr>
              <a:defRPr/>
            </a:lvl1pPr>
          </a:lstStyle>
          <a:p>
            <a:r>
              <a:rPr lang="en-US" dirty="0"/>
              <a:t> </a:t>
            </a:r>
          </a:p>
        </p:txBody>
      </p:sp>
      <p:sp>
        <p:nvSpPr>
          <p:cNvPr id="4" name="Tijdelijke aanduiding voor datum 3">
            <a:extLst>
              <a:ext uri="{FF2B5EF4-FFF2-40B4-BE49-F238E27FC236}">
                <a16:creationId xmlns:a16="http://schemas.microsoft.com/office/drawing/2014/main" id="{39E45F90-799D-4334-AB67-D25F6B06B0A4}"/>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4/22/2022</a:t>
            </a:fld>
            <a:endParaRPr lang="en-US" dirty="0"/>
          </a:p>
        </p:txBody>
      </p:sp>
      <p:sp>
        <p:nvSpPr>
          <p:cNvPr id="5" name="Tijdelijke aanduiding voor voettekst 4">
            <a:extLst>
              <a:ext uri="{FF2B5EF4-FFF2-40B4-BE49-F238E27FC236}">
                <a16:creationId xmlns:a16="http://schemas.microsoft.com/office/drawing/2014/main" id="{27B19017-80AE-459E-8775-B08B9886EF5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9CE7EF-D793-4056-9112-6F340821A64F}"/>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dirty="0"/>
          </a:p>
        </p:txBody>
      </p:sp>
      <p:sp>
        <p:nvSpPr>
          <p:cNvPr id="11" name="Tijdelijke aanduiding voor tekst 13">
            <a:extLst>
              <a:ext uri="{FF2B5EF4-FFF2-40B4-BE49-F238E27FC236}">
                <a16:creationId xmlns:a16="http://schemas.microsoft.com/office/drawing/2014/main" id="{3D763D35-89FA-4D2B-A685-69410A568676}"/>
              </a:ext>
            </a:extLst>
          </p:cNvPr>
          <p:cNvSpPr>
            <a:spLocks noGrp="1" noChangeAspect="1"/>
          </p:cNvSpPr>
          <p:nvPr>
            <p:ph type="body" sz="quarter" idx="16" hasCustomPrompt="1"/>
          </p:nvPr>
        </p:nvSpPr>
        <p:spPr>
          <a:xfrm>
            <a:off x="0" y="4212000"/>
            <a:ext cx="4489450" cy="934712"/>
          </a:xfrm>
          <a:blipFill dpi="0" rotWithShape="1">
            <a:blip r:embed="rId3"/>
            <a:srcRect/>
            <a:stretch>
              <a:fillRect/>
            </a:stretch>
          </a:blipFill>
        </p:spPr>
        <p:txBody>
          <a:bodyPr/>
          <a:lstStyle>
            <a:lvl1pPr>
              <a:defRPr/>
            </a:lvl1pPr>
          </a:lstStyle>
          <a:p>
            <a:pPr lvl="0"/>
            <a:r>
              <a:rPr lang="en-US"/>
              <a:t> </a:t>
            </a:r>
          </a:p>
        </p:txBody>
      </p:sp>
      <p:sp>
        <p:nvSpPr>
          <p:cNvPr id="12" name="Tijdelijke aanduiding voor tekst 13">
            <a:extLst>
              <a:ext uri="{FF2B5EF4-FFF2-40B4-BE49-F238E27FC236}">
                <a16:creationId xmlns:a16="http://schemas.microsoft.com/office/drawing/2014/main" id="{2C56A332-6378-482F-BC57-1D2460EC1692}"/>
              </a:ext>
            </a:extLst>
          </p:cNvPr>
          <p:cNvSpPr>
            <a:spLocks noGrp="1"/>
          </p:cNvSpPr>
          <p:nvPr>
            <p:ph type="body" sz="quarter" idx="17" hasCustomPrompt="1"/>
          </p:nvPr>
        </p:nvSpPr>
        <p:spPr>
          <a:xfrm>
            <a:off x="0" y="4271912"/>
            <a:ext cx="9144000" cy="874800"/>
          </a:xfrm>
          <a:blipFill dpi="0" rotWithShape="1">
            <a:blip r:embed="rId4"/>
            <a:srcRect/>
            <a:stretch>
              <a:fillRect/>
            </a:stretch>
          </a:blipFill>
        </p:spPr>
        <p:txBody>
          <a:bodyPr/>
          <a:lstStyle>
            <a:lvl1pPr>
              <a:defRPr/>
            </a:lvl1pPr>
          </a:lstStyle>
          <a:p>
            <a:pPr lvl="0"/>
            <a:r>
              <a:rPr lang="en-US"/>
              <a:t> </a:t>
            </a:r>
          </a:p>
        </p:txBody>
      </p:sp>
      <p:sp>
        <p:nvSpPr>
          <p:cNvPr id="3" name="Tijdelijke aanduiding voor inhoud 2">
            <a:extLst>
              <a:ext uri="{FF2B5EF4-FFF2-40B4-BE49-F238E27FC236}">
                <a16:creationId xmlns:a16="http://schemas.microsoft.com/office/drawing/2014/main" id="{D57DBEC6-712C-48E7-87FE-BA1F837C29B8}"/>
              </a:ext>
            </a:extLst>
          </p:cNvPr>
          <p:cNvSpPr>
            <a:spLocks noGrp="1"/>
          </p:cNvSpPr>
          <p:nvPr>
            <p:ph idx="1"/>
          </p:nvPr>
        </p:nvSpPr>
        <p:spPr>
          <a:xfrm>
            <a:off x="3743431" y="2155235"/>
            <a:ext cx="2112932" cy="1748984"/>
          </a:xfrm>
        </p:spPr>
        <p:txBody>
          <a:bodyPr/>
          <a:lstStyle>
            <a:lvl1pPr>
              <a:lnSpc>
                <a:spcPct val="110000"/>
              </a:lnSpc>
              <a:spcAft>
                <a:spcPts val="500"/>
              </a:spcAft>
              <a:defRPr>
                <a:solidFill>
                  <a:schemeClr val="tx1"/>
                </a:solidFill>
              </a:defRPr>
            </a:lvl1pPr>
            <a:lvl2pPr>
              <a:lnSpc>
                <a:spcPct val="100000"/>
              </a:lnSpc>
              <a:spcAft>
                <a:spcPts val="500"/>
              </a:spcAft>
              <a:defRPr>
                <a:solidFill>
                  <a:schemeClr val="tx1"/>
                </a:solidFill>
              </a:defRPr>
            </a:lvl2pPr>
            <a:lvl3pPr>
              <a:lnSpc>
                <a:spcPct val="100000"/>
              </a:lnSpc>
              <a:spcAft>
                <a:spcPts val="500"/>
              </a:spcAft>
              <a:defRPr>
                <a:solidFill>
                  <a:schemeClr val="tx1"/>
                </a:solidFill>
              </a:defRPr>
            </a:lvl3pPr>
            <a:lvl4pPr>
              <a:lnSpc>
                <a:spcPct val="100000"/>
              </a:lnSpc>
              <a:spcAft>
                <a:spcPts val="500"/>
              </a:spcAft>
              <a:defRPr>
                <a:solidFill>
                  <a:schemeClr val="tx1"/>
                </a:solidFill>
              </a:defRPr>
            </a:lvl4pPr>
            <a:lvl5pPr>
              <a:lnSpc>
                <a:spcPct val="100000"/>
              </a:lnSpc>
              <a:spcAft>
                <a:spcPts val="500"/>
              </a:spcAft>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 name="Titel 1">
            <a:extLst>
              <a:ext uri="{FF2B5EF4-FFF2-40B4-BE49-F238E27FC236}">
                <a16:creationId xmlns:a16="http://schemas.microsoft.com/office/drawing/2014/main" id="{94C4EF29-32A0-4F81-AFB0-022FF7382E7B}"/>
              </a:ext>
            </a:extLst>
          </p:cNvPr>
          <p:cNvSpPr>
            <a:spLocks noGrp="1"/>
          </p:cNvSpPr>
          <p:nvPr>
            <p:ph type="title"/>
          </p:nvPr>
        </p:nvSpPr>
        <p:spPr>
          <a:xfrm>
            <a:off x="3743431" y="1080000"/>
            <a:ext cx="4878070" cy="934660"/>
          </a:xfrm>
        </p:spPr>
        <p:txBody>
          <a:bodyPr anchor="b"/>
          <a:lstStyle/>
          <a:p>
            <a:r>
              <a:rPr lang="nl-NL"/>
              <a:t>Klik om stijl te bewerken</a:t>
            </a:r>
            <a:endParaRPr lang="en-US"/>
          </a:p>
        </p:txBody>
      </p:sp>
      <p:sp>
        <p:nvSpPr>
          <p:cNvPr id="17" name="Tijdelijke aanduiding voor inhoud 2">
            <a:extLst>
              <a:ext uri="{FF2B5EF4-FFF2-40B4-BE49-F238E27FC236}">
                <a16:creationId xmlns:a16="http://schemas.microsoft.com/office/drawing/2014/main" id="{335FD0E8-FBAE-46DE-B742-4E03088413F3}"/>
              </a:ext>
            </a:extLst>
          </p:cNvPr>
          <p:cNvSpPr>
            <a:spLocks noGrp="1"/>
          </p:cNvSpPr>
          <p:nvPr>
            <p:ph idx="20"/>
          </p:nvPr>
        </p:nvSpPr>
        <p:spPr>
          <a:xfrm>
            <a:off x="6084000" y="2155235"/>
            <a:ext cx="2112932" cy="1748984"/>
          </a:xfrm>
        </p:spPr>
        <p:txBody>
          <a:bodyPr/>
          <a:lstStyle>
            <a:lvl1pPr>
              <a:lnSpc>
                <a:spcPct val="110000"/>
              </a:lnSpc>
              <a:spcAft>
                <a:spcPts val="500"/>
              </a:spcAft>
              <a:defRPr>
                <a:solidFill>
                  <a:schemeClr val="tx1"/>
                </a:solidFill>
              </a:defRPr>
            </a:lvl1pPr>
            <a:lvl2pPr>
              <a:lnSpc>
                <a:spcPct val="100000"/>
              </a:lnSpc>
              <a:spcAft>
                <a:spcPts val="500"/>
              </a:spcAft>
              <a:defRPr>
                <a:solidFill>
                  <a:schemeClr val="tx1"/>
                </a:solidFill>
              </a:defRPr>
            </a:lvl2pPr>
            <a:lvl3pPr>
              <a:lnSpc>
                <a:spcPct val="100000"/>
              </a:lnSpc>
              <a:spcAft>
                <a:spcPts val="500"/>
              </a:spcAft>
              <a:defRPr>
                <a:solidFill>
                  <a:schemeClr val="tx1"/>
                </a:solidFill>
              </a:defRPr>
            </a:lvl3pPr>
            <a:lvl4pPr>
              <a:lnSpc>
                <a:spcPct val="100000"/>
              </a:lnSpc>
              <a:spcAft>
                <a:spcPts val="500"/>
              </a:spcAft>
              <a:defRPr>
                <a:solidFill>
                  <a:schemeClr val="tx1"/>
                </a:solidFill>
              </a:defRPr>
            </a:lvl4pPr>
            <a:lvl5pPr>
              <a:lnSpc>
                <a:spcPct val="100000"/>
              </a:lnSpc>
              <a:spcAft>
                <a:spcPts val="500"/>
              </a:spcAft>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1069221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en grafiek">
    <p:bg>
      <p:bgPr>
        <a:solidFill>
          <a:schemeClr val="bg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5A7BE8F3-335A-4356-BB09-E761F6A223D1}"/>
              </a:ext>
            </a:extLst>
          </p:cNvPr>
          <p:cNvSpPr/>
          <p:nvPr userDrawn="1"/>
        </p:nvSpPr>
        <p:spPr>
          <a:xfrm flipH="1">
            <a:off x="0" y="0"/>
            <a:ext cx="3435350" cy="51482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Afbeelding 7">
            <a:extLst>
              <a:ext uri="{FF2B5EF4-FFF2-40B4-BE49-F238E27FC236}">
                <a16:creationId xmlns:a16="http://schemas.microsoft.com/office/drawing/2014/main" id="{AE910956-C16E-47C6-8790-C74B3B4854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9231" y="0"/>
            <a:ext cx="786540" cy="5148263"/>
          </a:xfrm>
          <a:prstGeom prst="rect">
            <a:avLst/>
          </a:prstGeom>
        </p:spPr>
      </p:pic>
      <p:pic>
        <p:nvPicPr>
          <p:cNvPr id="18" name="Afbeelding 17">
            <a:extLst>
              <a:ext uri="{FF2B5EF4-FFF2-40B4-BE49-F238E27FC236}">
                <a16:creationId xmlns:a16="http://schemas.microsoft.com/office/drawing/2014/main" id="{69C48AE3-4888-4E36-A36A-CCC3001E4E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13603"/>
            <a:ext cx="4489200" cy="934660"/>
          </a:xfrm>
          <a:prstGeom prst="rect">
            <a:avLst/>
          </a:prstGeom>
        </p:spPr>
      </p:pic>
      <p:pic>
        <p:nvPicPr>
          <p:cNvPr id="19" name="Afbeelding 18">
            <a:extLst>
              <a:ext uri="{FF2B5EF4-FFF2-40B4-BE49-F238E27FC236}">
                <a16:creationId xmlns:a16="http://schemas.microsoft.com/office/drawing/2014/main" id="{ED8D9D9C-A3D9-496F-9F07-C34073AA525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271963"/>
            <a:ext cx="9144000" cy="876300"/>
          </a:xfrm>
          <a:prstGeom prst="rect">
            <a:avLst/>
          </a:prstGeom>
        </p:spPr>
      </p:pic>
      <p:sp>
        <p:nvSpPr>
          <p:cNvPr id="4" name="Tijdelijke aanduiding voor datum 3">
            <a:extLst>
              <a:ext uri="{FF2B5EF4-FFF2-40B4-BE49-F238E27FC236}">
                <a16:creationId xmlns:a16="http://schemas.microsoft.com/office/drawing/2014/main" id="{39E45F90-799D-4334-AB67-D25F6B06B0A4}"/>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4/22/2022</a:t>
            </a:fld>
            <a:endParaRPr lang="en-US" dirty="0"/>
          </a:p>
        </p:txBody>
      </p:sp>
      <p:sp>
        <p:nvSpPr>
          <p:cNvPr id="5" name="Tijdelijke aanduiding voor voettekst 4">
            <a:extLst>
              <a:ext uri="{FF2B5EF4-FFF2-40B4-BE49-F238E27FC236}">
                <a16:creationId xmlns:a16="http://schemas.microsoft.com/office/drawing/2014/main" id="{27B19017-80AE-459E-8775-B08B9886EF5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9CE7EF-D793-4056-9112-6F340821A64F}"/>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dirty="0"/>
          </a:p>
        </p:txBody>
      </p:sp>
      <p:sp>
        <p:nvSpPr>
          <p:cNvPr id="3" name="Tijdelijke aanduiding voor inhoud 2">
            <a:extLst>
              <a:ext uri="{FF2B5EF4-FFF2-40B4-BE49-F238E27FC236}">
                <a16:creationId xmlns:a16="http://schemas.microsoft.com/office/drawing/2014/main" id="{D57DBEC6-712C-48E7-87FE-BA1F837C29B8}"/>
              </a:ext>
            </a:extLst>
          </p:cNvPr>
          <p:cNvSpPr>
            <a:spLocks noGrp="1"/>
          </p:cNvSpPr>
          <p:nvPr>
            <p:ph idx="1"/>
          </p:nvPr>
        </p:nvSpPr>
        <p:spPr>
          <a:xfrm>
            <a:off x="540000" y="2155235"/>
            <a:ext cx="2112932" cy="1748984"/>
          </a:xfrm>
        </p:spPr>
        <p:txBody>
          <a:bodyPr/>
          <a:lstStyle>
            <a:lvl1pPr>
              <a:lnSpc>
                <a:spcPct val="110000"/>
              </a:lnSpc>
              <a:spcAft>
                <a:spcPts val="500"/>
              </a:spcAft>
              <a:defRPr sz="1000">
                <a:solidFill>
                  <a:schemeClr val="tx1"/>
                </a:solidFill>
              </a:defRPr>
            </a:lvl1pPr>
            <a:lvl2pPr>
              <a:lnSpc>
                <a:spcPct val="100000"/>
              </a:lnSpc>
              <a:spcAft>
                <a:spcPts val="500"/>
              </a:spcAft>
              <a:defRPr sz="1000">
                <a:solidFill>
                  <a:schemeClr val="tx1"/>
                </a:solidFill>
              </a:defRPr>
            </a:lvl2pPr>
            <a:lvl3pPr>
              <a:lnSpc>
                <a:spcPct val="100000"/>
              </a:lnSpc>
              <a:spcAft>
                <a:spcPts val="500"/>
              </a:spcAft>
              <a:defRPr sz="1000">
                <a:solidFill>
                  <a:schemeClr val="tx1"/>
                </a:solidFill>
              </a:defRPr>
            </a:lvl3pPr>
            <a:lvl4pPr>
              <a:lnSpc>
                <a:spcPct val="100000"/>
              </a:lnSpc>
              <a:spcAft>
                <a:spcPts val="500"/>
              </a:spcAft>
              <a:defRPr sz="1000">
                <a:solidFill>
                  <a:schemeClr val="tx1"/>
                </a:solidFill>
              </a:defRPr>
            </a:lvl4pPr>
            <a:lvl5pPr>
              <a:lnSpc>
                <a:spcPct val="100000"/>
              </a:lnSpc>
              <a:spcAft>
                <a:spcPts val="500"/>
              </a:spcAft>
              <a:defRPr sz="100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 name="Titel 1">
            <a:extLst>
              <a:ext uri="{FF2B5EF4-FFF2-40B4-BE49-F238E27FC236}">
                <a16:creationId xmlns:a16="http://schemas.microsoft.com/office/drawing/2014/main" id="{94C4EF29-32A0-4F81-AFB0-022FF7382E7B}"/>
              </a:ext>
            </a:extLst>
          </p:cNvPr>
          <p:cNvSpPr>
            <a:spLocks noGrp="1"/>
          </p:cNvSpPr>
          <p:nvPr>
            <p:ph type="title"/>
          </p:nvPr>
        </p:nvSpPr>
        <p:spPr>
          <a:xfrm>
            <a:off x="540000" y="1080000"/>
            <a:ext cx="1752350" cy="934660"/>
          </a:xfrm>
        </p:spPr>
        <p:txBody>
          <a:bodyPr anchor="b"/>
          <a:lstStyle>
            <a:lvl1pPr>
              <a:defRPr sz="1400"/>
            </a:lvl1pPr>
          </a:lstStyle>
          <a:p>
            <a:r>
              <a:rPr lang="nl-NL"/>
              <a:t>Klik om stijl te bewerken</a:t>
            </a:r>
            <a:endParaRPr lang="en-US"/>
          </a:p>
        </p:txBody>
      </p:sp>
      <p:sp>
        <p:nvSpPr>
          <p:cNvPr id="20" name="Tijdelijke aanduiding voor grafiek 19">
            <a:extLst>
              <a:ext uri="{FF2B5EF4-FFF2-40B4-BE49-F238E27FC236}">
                <a16:creationId xmlns:a16="http://schemas.microsoft.com/office/drawing/2014/main" id="{B56E8677-3DA9-4AB3-8683-BCE9FE393311}"/>
              </a:ext>
            </a:extLst>
          </p:cNvPr>
          <p:cNvSpPr>
            <a:spLocks noGrp="1"/>
          </p:cNvSpPr>
          <p:nvPr>
            <p:ph type="chart" sz="quarter" idx="13"/>
          </p:nvPr>
        </p:nvSpPr>
        <p:spPr>
          <a:xfrm>
            <a:off x="3812231" y="728663"/>
            <a:ext cx="4472288" cy="3614738"/>
          </a:xfrm>
        </p:spPr>
        <p:txBody>
          <a:bodyPr/>
          <a:lstStyle>
            <a:lvl1pPr algn="ctr">
              <a:defRPr/>
            </a:lvl1pPr>
          </a:lstStyle>
          <a:p>
            <a:r>
              <a:rPr lang="nl-NL" dirty="0"/>
              <a:t>Klik op het pictogram als u een grafiek wilt toevoegen</a:t>
            </a:r>
            <a:endParaRPr lang="en-US" dirty="0"/>
          </a:p>
        </p:txBody>
      </p:sp>
    </p:spTree>
    <p:extLst>
      <p:ext uri="{BB962C8B-B14F-4D97-AF65-F5344CB8AC3E}">
        <p14:creationId xmlns:p14="http://schemas.microsoft.com/office/powerpoint/2010/main" val="3406458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3A2D8E6A-8D30-4BB3-BD37-3D9ED4567352}"/>
              </a:ext>
            </a:extLst>
          </p:cNvPr>
          <p:cNvSpPr>
            <a:spLocks noGrp="1"/>
          </p:cNvSpPr>
          <p:nvPr>
            <p:ph type="dt" sz="half" idx="10"/>
          </p:nvPr>
        </p:nvSpPr>
        <p:spPr/>
        <p:txBody>
          <a:bodyPr/>
          <a:lstStyle/>
          <a:p>
            <a:fld id="{A2654E20-11A3-4A2C-A361-960BC09DACFA}" type="datetimeFigureOut">
              <a:rPr lang="en-US" smtClean="0"/>
              <a:t>4/22/2022</a:t>
            </a:fld>
            <a:endParaRPr lang="en-US" dirty="0"/>
          </a:p>
        </p:txBody>
      </p:sp>
      <p:sp>
        <p:nvSpPr>
          <p:cNvPr id="4" name="Tijdelijke aanduiding voor voettekst 3">
            <a:extLst>
              <a:ext uri="{FF2B5EF4-FFF2-40B4-BE49-F238E27FC236}">
                <a16:creationId xmlns:a16="http://schemas.microsoft.com/office/drawing/2014/main" id="{5BE8ABD4-D996-40D6-A180-46163628F774}"/>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A3876F8F-3CAF-4187-ADEC-5C6E896A2443}"/>
              </a:ext>
            </a:extLst>
          </p:cNvPr>
          <p:cNvSpPr>
            <a:spLocks noGrp="1"/>
          </p:cNvSpPr>
          <p:nvPr>
            <p:ph type="sldNum" sz="quarter" idx="12"/>
          </p:nvPr>
        </p:nvSpPr>
        <p:spPr/>
        <p:txBody>
          <a:bodyPr/>
          <a:lstStyle/>
          <a:p>
            <a:fld id="{8F712A50-FF1D-4BCC-BB37-AD1C505C6070}" type="slidenum">
              <a:rPr lang="en-US" smtClean="0"/>
              <a:t>‹nr.›</a:t>
            </a:fld>
            <a:endParaRPr lang="en-US" dirty="0"/>
          </a:p>
        </p:txBody>
      </p:sp>
      <p:sp>
        <p:nvSpPr>
          <p:cNvPr id="6" name="Titel 5">
            <a:extLst>
              <a:ext uri="{FF2B5EF4-FFF2-40B4-BE49-F238E27FC236}">
                <a16:creationId xmlns:a16="http://schemas.microsoft.com/office/drawing/2014/main" id="{A38BBE72-887B-4DC4-94EB-764433BC94BD}"/>
              </a:ext>
            </a:extLst>
          </p:cNvPr>
          <p:cNvSpPr>
            <a:spLocks noGrp="1"/>
          </p:cNvSpPr>
          <p:nvPr>
            <p:ph type="title"/>
          </p:nvPr>
        </p:nvSpPr>
        <p:spPr>
          <a:xfrm>
            <a:off x="936000" y="0"/>
            <a:ext cx="4791075" cy="936000"/>
          </a:xfrm>
        </p:spPr>
        <p:txBody>
          <a:bodyPr/>
          <a:lstStyle/>
          <a:p>
            <a:r>
              <a:rPr lang="nl-NL"/>
              <a:t>Klik om stijl te bewerken</a:t>
            </a:r>
            <a:endParaRPr lang="en-US"/>
          </a:p>
        </p:txBody>
      </p:sp>
    </p:spTree>
    <p:extLst>
      <p:ext uri="{BB962C8B-B14F-4D97-AF65-F5344CB8AC3E}">
        <p14:creationId xmlns:p14="http://schemas.microsoft.com/office/powerpoint/2010/main" val="472398975"/>
      </p:ext>
    </p:extLst>
  </p:cSld>
  <p:clrMapOvr>
    <a:masterClrMapping/>
  </p:clrMapOvr>
  <p:extLst>
    <p:ext uri="{DCECCB84-F9BA-43D5-87BE-67443E8EF086}">
      <p15:sldGuideLst xmlns:p15="http://schemas.microsoft.com/office/powerpoint/2012/main">
        <p15:guide id="1" orient="horz" pos="592">
          <p15:clr>
            <a:srgbClr val="FBAE40"/>
          </p15:clr>
        </p15:guide>
        <p15:guide id="2" pos="59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5D0420E-7463-42C4-A9A5-A7675C1FAE96}"/>
              </a:ext>
            </a:extLst>
          </p:cNvPr>
          <p:cNvSpPr>
            <a:spLocks noGrp="1"/>
          </p:cNvSpPr>
          <p:nvPr>
            <p:ph type="dt" sz="half" idx="10"/>
          </p:nvPr>
        </p:nvSpPr>
        <p:spPr/>
        <p:txBody>
          <a:bodyPr/>
          <a:lstStyle/>
          <a:p>
            <a:fld id="{A2654E20-11A3-4A2C-A361-960BC09DACFA}" type="datetimeFigureOut">
              <a:rPr lang="en-US" smtClean="0"/>
              <a:t>4/22/2022</a:t>
            </a:fld>
            <a:endParaRPr lang="en-US" dirty="0"/>
          </a:p>
        </p:txBody>
      </p:sp>
      <p:sp>
        <p:nvSpPr>
          <p:cNvPr id="3" name="Tijdelijke aanduiding voor voettekst 2">
            <a:extLst>
              <a:ext uri="{FF2B5EF4-FFF2-40B4-BE49-F238E27FC236}">
                <a16:creationId xmlns:a16="http://schemas.microsoft.com/office/drawing/2014/main" id="{FB5F17F7-EB07-4B67-9A52-C7924D3EA681}"/>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4CEBAA1B-6898-4EB8-BDA8-A4D45C136EE3}"/>
              </a:ext>
            </a:extLst>
          </p:cNvPr>
          <p:cNvSpPr>
            <a:spLocks noGrp="1"/>
          </p:cNvSpPr>
          <p:nvPr>
            <p:ph type="sldNum" sz="quarter" idx="12"/>
          </p:nvPr>
        </p:nvSpPr>
        <p:spPr/>
        <p:txBody>
          <a:bodyPr/>
          <a:lstStyle/>
          <a:p>
            <a:fld id="{8F712A50-FF1D-4BCC-BB37-AD1C505C6070}" type="slidenum">
              <a:rPr lang="en-US" smtClean="0"/>
              <a:t>‹nr.›</a:t>
            </a:fld>
            <a:endParaRPr lang="en-US" dirty="0"/>
          </a:p>
        </p:txBody>
      </p:sp>
    </p:spTree>
    <p:extLst>
      <p:ext uri="{BB962C8B-B14F-4D97-AF65-F5344CB8AC3E}">
        <p14:creationId xmlns:p14="http://schemas.microsoft.com/office/powerpoint/2010/main" val="2626629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lleen Beeld">
    <p:spTree>
      <p:nvGrpSpPr>
        <p:cNvPr id="1" name=""/>
        <p:cNvGrpSpPr/>
        <p:nvPr/>
      </p:nvGrpSpPr>
      <p:grpSpPr>
        <a:xfrm>
          <a:off x="0" y="0"/>
          <a:ext cx="0" cy="0"/>
          <a:chOff x="0" y="0"/>
          <a:chExt cx="0" cy="0"/>
        </a:xfrm>
      </p:grpSpPr>
      <p:sp>
        <p:nvSpPr>
          <p:cNvPr id="7" name="Tijdelijke aanduiding voor afbeelding 6">
            <a:extLst>
              <a:ext uri="{FF2B5EF4-FFF2-40B4-BE49-F238E27FC236}">
                <a16:creationId xmlns:a16="http://schemas.microsoft.com/office/drawing/2014/main" id="{CFDFAF54-B9F5-4B88-A300-4477FA6F1D5C}"/>
              </a:ext>
            </a:extLst>
          </p:cNvPr>
          <p:cNvSpPr>
            <a:spLocks noGrp="1"/>
          </p:cNvSpPr>
          <p:nvPr>
            <p:ph type="pic" sz="quarter" idx="13"/>
          </p:nvPr>
        </p:nvSpPr>
        <p:spPr>
          <a:xfrm>
            <a:off x="0" y="0"/>
            <a:ext cx="9144000" cy="5148263"/>
          </a:xfrm>
        </p:spPr>
        <p:txBody>
          <a:bodyPr/>
          <a:lstStyle>
            <a:lvl1pPr algn="ctr">
              <a:defRPr/>
            </a:lvl1pPr>
          </a:lstStyle>
          <a:p>
            <a:r>
              <a:rPr lang="nl-NL" dirty="0"/>
              <a:t>Klik op het pictogram als u een afbeelding wilt toevoegen</a:t>
            </a:r>
            <a:endParaRPr lang="en-US" dirty="0"/>
          </a:p>
        </p:txBody>
      </p:sp>
      <p:sp>
        <p:nvSpPr>
          <p:cNvPr id="8" name="Tijdelijke aanduiding voor tekst 13">
            <a:extLst>
              <a:ext uri="{FF2B5EF4-FFF2-40B4-BE49-F238E27FC236}">
                <a16:creationId xmlns:a16="http://schemas.microsoft.com/office/drawing/2014/main" id="{05356C2A-2BAA-451F-8694-9A1D5D97E6DB}"/>
              </a:ext>
            </a:extLst>
          </p:cNvPr>
          <p:cNvSpPr>
            <a:spLocks noGrp="1" noChangeAspect="1"/>
          </p:cNvSpPr>
          <p:nvPr>
            <p:ph type="body" sz="quarter" idx="16" hasCustomPrompt="1"/>
          </p:nvPr>
        </p:nvSpPr>
        <p:spPr>
          <a:xfrm>
            <a:off x="0" y="4212000"/>
            <a:ext cx="4489450" cy="934712"/>
          </a:xfrm>
          <a:blipFill dpi="0" rotWithShape="1">
            <a:blip r:embed="rId2"/>
            <a:srcRect/>
            <a:stretch>
              <a:fillRect/>
            </a:stretch>
          </a:blipFill>
        </p:spPr>
        <p:txBody>
          <a:bodyPr/>
          <a:lstStyle>
            <a:lvl1pPr>
              <a:defRPr/>
            </a:lvl1pPr>
          </a:lstStyle>
          <a:p>
            <a:pPr lvl="0"/>
            <a:r>
              <a:rPr lang="en-US"/>
              <a:t> </a:t>
            </a:r>
          </a:p>
        </p:txBody>
      </p:sp>
      <p:sp>
        <p:nvSpPr>
          <p:cNvPr id="9" name="Tijdelijke aanduiding voor tekst 13">
            <a:extLst>
              <a:ext uri="{FF2B5EF4-FFF2-40B4-BE49-F238E27FC236}">
                <a16:creationId xmlns:a16="http://schemas.microsoft.com/office/drawing/2014/main" id="{75CFAEA4-EE00-4231-9F54-D59935254ED9}"/>
              </a:ext>
            </a:extLst>
          </p:cNvPr>
          <p:cNvSpPr>
            <a:spLocks noGrp="1"/>
          </p:cNvSpPr>
          <p:nvPr>
            <p:ph type="body" sz="quarter" idx="17" hasCustomPrompt="1"/>
          </p:nvPr>
        </p:nvSpPr>
        <p:spPr>
          <a:xfrm>
            <a:off x="0" y="4271912"/>
            <a:ext cx="9144000" cy="874800"/>
          </a:xfrm>
          <a:blipFill dpi="0" rotWithShape="1">
            <a:blip r:embed="rId3"/>
            <a:srcRect/>
            <a:stretch>
              <a:fillRect/>
            </a:stretch>
          </a:blipFill>
        </p:spPr>
        <p:txBody>
          <a:bodyPr/>
          <a:lstStyle>
            <a:lvl1pPr>
              <a:defRPr/>
            </a:lvl1pPr>
          </a:lstStyle>
          <a:p>
            <a:pPr lvl="0"/>
            <a:r>
              <a:rPr lang="en-US"/>
              <a:t> </a:t>
            </a:r>
          </a:p>
        </p:txBody>
      </p:sp>
      <p:sp>
        <p:nvSpPr>
          <p:cNvPr id="3" name="Tijdelijke aanduiding voor datum 2">
            <a:extLst>
              <a:ext uri="{FF2B5EF4-FFF2-40B4-BE49-F238E27FC236}">
                <a16:creationId xmlns:a16="http://schemas.microsoft.com/office/drawing/2014/main" id="{AA0108DB-BF1C-4AE1-A331-CE6DB3459591}"/>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4/22/2022</a:t>
            </a:fld>
            <a:endParaRPr lang="en-US" dirty="0"/>
          </a:p>
        </p:txBody>
      </p:sp>
      <p:sp>
        <p:nvSpPr>
          <p:cNvPr id="4" name="Tijdelijke aanduiding voor voettekst 3">
            <a:extLst>
              <a:ext uri="{FF2B5EF4-FFF2-40B4-BE49-F238E27FC236}">
                <a16:creationId xmlns:a16="http://schemas.microsoft.com/office/drawing/2014/main" id="{3C95D95C-E79D-4D28-AC6F-F0D4DD5C6F9A}"/>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7FC0D692-AD6F-477E-9B62-E0293F9543B5}"/>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dirty="0"/>
          </a:p>
        </p:txBody>
      </p:sp>
      <p:sp>
        <p:nvSpPr>
          <p:cNvPr id="10" name="Tijdelijke aanduiding voor tekst 11">
            <a:extLst>
              <a:ext uri="{FF2B5EF4-FFF2-40B4-BE49-F238E27FC236}">
                <a16:creationId xmlns:a16="http://schemas.microsoft.com/office/drawing/2014/main" id="{E32D5085-2719-49D5-AD4C-E93443ABCF4D}"/>
              </a:ext>
            </a:extLst>
          </p:cNvPr>
          <p:cNvSpPr>
            <a:spLocks noGrp="1"/>
          </p:cNvSpPr>
          <p:nvPr>
            <p:ph type="body" sz="quarter" idx="18" hasCustomPrompt="1"/>
          </p:nvPr>
        </p:nvSpPr>
        <p:spPr>
          <a:xfrm>
            <a:off x="7657200" y="334800"/>
            <a:ext cx="1152000" cy="608400"/>
          </a:xfrm>
          <a:blipFill dpi="0" rotWithShape="1">
            <a:blip r:embed="rId4"/>
            <a:srcRect/>
            <a:stretch>
              <a:fillRect/>
            </a:stretch>
          </a:blipFill>
        </p:spPr>
        <p:txBody>
          <a:bodyPr/>
          <a:lstStyle>
            <a:lvl1pPr>
              <a:defRPr/>
            </a:lvl1pPr>
          </a:lstStyle>
          <a:p>
            <a:pPr lvl="0"/>
            <a:r>
              <a:rPr lang="en-US"/>
              <a:t> </a:t>
            </a:r>
          </a:p>
        </p:txBody>
      </p:sp>
    </p:spTree>
    <p:extLst>
      <p:ext uri="{BB962C8B-B14F-4D97-AF65-F5344CB8AC3E}">
        <p14:creationId xmlns:p14="http://schemas.microsoft.com/office/powerpoint/2010/main" val="16269611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Indindeling">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4EF29-32A0-4F81-AFB0-022FF7382E7B}"/>
              </a:ext>
            </a:extLst>
          </p:cNvPr>
          <p:cNvSpPr>
            <a:spLocks noGrp="1"/>
          </p:cNvSpPr>
          <p:nvPr>
            <p:ph type="title"/>
          </p:nvPr>
        </p:nvSpPr>
        <p:spPr>
          <a:xfrm>
            <a:off x="936000" y="540000"/>
            <a:ext cx="4878070" cy="934660"/>
          </a:xfrm>
        </p:spPr>
        <p:txBody>
          <a:bodyPr anchor="b"/>
          <a:lstStyle>
            <a:lvl1pPr>
              <a:defRPr sz="2500">
                <a:solidFill>
                  <a:schemeClr val="bg1"/>
                </a:solidFill>
              </a:defRPr>
            </a:lvl1p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D57DBEC6-712C-48E7-87FE-BA1F837C29B8}"/>
              </a:ext>
            </a:extLst>
          </p:cNvPr>
          <p:cNvSpPr>
            <a:spLocks noGrp="1"/>
          </p:cNvSpPr>
          <p:nvPr>
            <p:ph idx="1" hasCustomPrompt="1"/>
          </p:nvPr>
        </p:nvSpPr>
        <p:spPr>
          <a:xfrm>
            <a:off x="936000" y="1728000"/>
            <a:ext cx="4878069" cy="1748984"/>
          </a:xfrm>
        </p:spPr>
        <p:txBody>
          <a:bodyPr/>
          <a:lstStyle>
            <a:lvl1pPr>
              <a:lnSpc>
                <a:spcPct val="100000"/>
              </a:lnSpc>
              <a:spcAft>
                <a:spcPts val="1000"/>
              </a:spcAft>
              <a:defRPr sz="900" b="1">
                <a:solidFill>
                  <a:schemeClr val="bg1"/>
                </a:solidFill>
                <a:latin typeface="+mj-lt"/>
              </a:defRPr>
            </a:lvl1pPr>
            <a:lvl2pPr marL="0" indent="0">
              <a:lnSpc>
                <a:spcPct val="100000"/>
              </a:lnSpc>
              <a:spcAft>
                <a:spcPts val="1000"/>
              </a:spcAft>
              <a:buNone/>
              <a:defRPr sz="1000">
                <a:solidFill>
                  <a:schemeClr val="bg1"/>
                </a:solidFill>
                <a:latin typeface="Calibri" panose="020F0502020204030204" pitchFamily="34" charset="0"/>
                <a:cs typeface="Calibri" panose="020F0502020204030204" pitchFamily="34" charset="0"/>
              </a:defRPr>
            </a:lvl2pPr>
            <a:lvl3pPr>
              <a:lnSpc>
                <a:spcPct val="100000"/>
              </a:lnSpc>
              <a:spcAft>
                <a:spcPts val="500"/>
              </a:spcAft>
              <a:buClr>
                <a:schemeClr val="bg1"/>
              </a:buClr>
              <a:defRPr sz="1000">
                <a:solidFill>
                  <a:schemeClr val="bg1"/>
                </a:solidFill>
              </a:defRPr>
            </a:lvl3pPr>
            <a:lvl4pPr>
              <a:lnSpc>
                <a:spcPct val="100000"/>
              </a:lnSpc>
              <a:spcAft>
                <a:spcPts val="500"/>
              </a:spcAft>
              <a:buClr>
                <a:schemeClr val="bg1"/>
              </a:buClr>
              <a:defRPr sz="1000">
                <a:solidFill>
                  <a:schemeClr val="bg1"/>
                </a:solidFill>
              </a:defRPr>
            </a:lvl4pPr>
            <a:lvl5pPr>
              <a:lnSpc>
                <a:spcPct val="100000"/>
              </a:lnSpc>
              <a:spcAft>
                <a:spcPts val="500"/>
              </a:spcAft>
              <a:buClr>
                <a:schemeClr val="bg1"/>
              </a:buClr>
              <a:defRPr sz="1000">
                <a:solidFill>
                  <a:schemeClr val="bg1"/>
                </a:solidFill>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39E45F90-799D-4334-AB67-D25F6B06B0A4}"/>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4/22/2022</a:t>
            </a:fld>
            <a:endParaRPr lang="en-US" dirty="0"/>
          </a:p>
        </p:txBody>
      </p:sp>
      <p:sp>
        <p:nvSpPr>
          <p:cNvPr id="6" name="Tijdelijke aanduiding voor dianummer 5">
            <a:extLst>
              <a:ext uri="{FF2B5EF4-FFF2-40B4-BE49-F238E27FC236}">
                <a16:creationId xmlns:a16="http://schemas.microsoft.com/office/drawing/2014/main" id="{339CE7EF-D793-4056-9112-6F340821A64F}"/>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dirty="0"/>
          </a:p>
        </p:txBody>
      </p:sp>
      <p:pic>
        <p:nvPicPr>
          <p:cNvPr id="11" name="Afbeelding 10" descr="Afbeelding met tekst, geweer&#10;&#10;Automatisch gegenereerde beschrijving">
            <a:extLst>
              <a:ext uri="{FF2B5EF4-FFF2-40B4-BE49-F238E27FC236}">
                <a16:creationId xmlns:a16="http://schemas.microsoft.com/office/drawing/2014/main" id="{EC759FED-3CFB-4873-8825-A694FCD78B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19538"/>
            <a:ext cx="9144000" cy="1228725"/>
          </a:xfrm>
          <a:prstGeom prst="rect">
            <a:avLst/>
          </a:prstGeom>
        </p:spPr>
      </p:pic>
      <p:pic>
        <p:nvPicPr>
          <p:cNvPr id="12" name="Afbeelding 11">
            <a:extLst>
              <a:ext uri="{FF2B5EF4-FFF2-40B4-BE49-F238E27FC236}">
                <a16:creationId xmlns:a16="http://schemas.microsoft.com/office/drawing/2014/main" id="{E52DAB8F-EA9D-49D7-B197-9399EC41AA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57200" y="4212000"/>
            <a:ext cx="1152000" cy="609792"/>
          </a:xfrm>
          <a:prstGeom prst="rect">
            <a:avLst/>
          </a:prstGeom>
        </p:spPr>
      </p:pic>
    </p:spTree>
    <p:extLst>
      <p:ext uri="{BB962C8B-B14F-4D97-AF65-F5344CB8AC3E}">
        <p14:creationId xmlns:p14="http://schemas.microsoft.com/office/powerpoint/2010/main" val="26484004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E72ED6B5-62AE-43D3-A1A1-9BA64921B2D5}" type="datetimeFigureOut">
              <a:rPr lang="nl-BE" smtClean="0"/>
              <a:t>22/04/2022</a:t>
            </a:fld>
            <a:endParaRPr lang="nl-BE" dirty="0"/>
          </a:p>
        </p:txBody>
      </p:sp>
      <p:sp>
        <p:nvSpPr>
          <p:cNvPr id="5" name="Tijdelijke aanduiding voor voettekst 4"/>
          <p:cNvSpPr>
            <a:spLocks noGrp="1"/>
          </p:cNvSpPr>
          <p:nvPr>
            <p:ph type="ftr" sz="quarter" idx="11"/>
          </p:nvPr>
        </p:nvSpPr>
        <p:spPr/>
        <p:txBody>
          <a:bodyPr/>
          <a:lstStyle/>
          <a:p>
            <a:endParaRPr lang="nl-BE" dirty="0"/>
          </a:p>
        </p:txBody>
      </p:sp>
      <p:sp>
        <p:nvSpPr>
          <p:cNvPr id="6" name="Tijdelijke aanduiding voor dianummer 5"/>
          <p:cNvSpPr>
            <a:spLocks noGrp="1"/>
          </p:cNvSpPr>
          <p:nvPr>
            <p:ph type="sldNum" sz="quarter" idx="12"/>
          </p:nvPr>
        </p:nvSpPr>
        <p:spPr/>
        <p:txBody>
          <a:bodyPr/>
          <a:lstStyle/>
          <a:p>
            <a:fld id="{2F6CA7C4-B1D4-4081-A75C-72F4A0831ADA}" type="slidenum">
              <a:rPr lang="nl-BE" smtClean="0"/>
              <a:t>‹nr.›</a:t>
            </a:fld>
            <a:endParaRPr lang="nl-BE" dirty="0"/>
          </a:p>
        </p:txBody>
      </p:sp>
    </p:spTree>
    <p:extLst>
      <p:ext uri="{BB962C8B-B14F-4D97-AF65-F5344CB8AC3E}">
        <p14:creationId xmlns:p14="http://schemas.microsoft.com/office/powerpoint/2010/main" val="25534990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bg1"/>
        </a:solidFill>
        <a:effectLst/>
      </p:bgPr>
    </p:bg>
    <p:spTree>
      <p:nvGrpSpPr>
        <p:cNvPr id="1" name=""/>
        <p:cNvGrpSpPr/>
        <p:nvPr/>
      </p:nvGrpSpPr>
      <p:grpSpPr>
        <a:xfrm>
          <a:off x="0" y="0"/>
          <a:ext cx="0" cy="0"/>
          <a:chOff x="0" y="0"/>
          <a:chExt cx="0" cy="0"/>
        </a:xfrm>
      </p:grpSpPr>
      <p:sp>
        <p:nvSpPr>
          <p:cNvPr id="27" name="Tijdelijke aanduiding voor afbeelding 26">
            <a:extLst>
              <a:ext uri="{FF2B5EF4-FFF2-40B4-BE49-F238E27FC236}">
                <a16:creationId xmlns:a16="http://schemas.microsoft.com/office/drawing/2014/main" id="{26E514A3-7763-499B-ADC6-19FDE85D8D92}"/>
              </a:ext>
            </a:extLst>
          </p:cNvPr>
          <p:cNvSpPr>
            <a:spLocks noGrp="1"/>
          </p:cNvSpPr>
          <p:nvPr>
            <p:ph type="pic" sz="quarter" idx="17"/>
          </p:nvPr>
        </p:nvSpPr>
        <p:spPr>
          <a:xfrm>
            <a:off x="-1" y="0"/>
            <a:ext cx="9143999" cy="5146712"/>
          </a:xfrm>
        </p:spPr>
        <p:txBody>
          <a:bodyPr/>
          <a:lstStyle>
            <a:lvl1pPr algn="ctr">
              <a:defRPr/>
            </a:lvl1pPr>
          </a:lstStyle>
          <a:p>
            <a:r>
              <a:rPr lang="nl-NL" dirty="0"/>
              <a:t>Klik op het pictogram als u een afbeelding wilt toevoegen</a:t>
            </a:r>
            <a:endParaRPr lang="en-US" dirty="0"/>
          </a:p>
        </p:txBody>
      </p:sp>
      <p:sp>
        <p:nvSpPr>
          <p:cNvPr id="25" name="Tijdelijke aanduiding voor tekst 13">
            <a:extLst>
              <a:ext uri="{FF2B5EF4-FFF2-40B4-BE49-F238E27FC236}">
                <a16:creationId xmlns:a16="http://schemas.microsoft.com/office/drawing/2014/main" id="{D1113C7F-2515-4086-8E34-1FB4F8B0C08D}"/>
              </a:ext>
            </a:extLst>
          </p:cNvPr>
          <p:cNvSpPr>
            <a:spLocks noGrp="1" noChangeAspect="1"/>
          </p:cNvSpPr>
          <p:nvPr>
            <p:ph type="body" sz="quarter" idx="16" hasCustomPrompt="1"/>
          </p:nvPr>
        </p:nvSpPr>
        <p:spPr>
          <a:xfrm>
            <a:off x="0" y="4212000"/>
            <a:ext cx="4489450" cy="934712"/>
          </a:xfrm>
          <a:blipFill dpi="0" rotWithShape="1">
            <a:blip r:embed="rId2"/>
            <a:srcRect/>
            <a:stretch>
              <a:fillRect/>
            </a:stretch>
          </a:blipFill>
        </p:spPr>
        <p:txBody>
          <a:bodyPr/>
          <a:lstStyle>
            <a:lvl1pPr>
              <a:defRPr/>
            </a:lvl1pPr>
          </a:lstStyle>
          <a:p>
            <a:pPr lvl="0"/>
            <a:r>
              <a:rPr lang="en-US" dirty="0"/>
              <a:t> </a:t>
            </a:r>
          </a:p>
        </p:txBody>
      </p:sp>
      <p:sp>
        <p:nvSpPr>
          <p:cNvPr id="14" name="Tijdelijke aanduiding voor tekst 13">
            <a:extLst>
              <a:ext uri="{FF2B5EF4-FFF2-40B4-BE49-F238E27FC236}">
                <a16:creationId xmlns:a16="http://schemas.microsoft.com/office/drawing/2014/main" id="{390D33F8-3DC1-4EBA-A6A5-B4DBFED2DEE7}"/>
              </a:ext>
            </a:extLst>
          </p:cNvPr>
          <p:cNvSpPr>
            <a:spLocks noGrp="1"/>
          </p:cNvSpPr>
          <p:nvPr>
            <p:ph type="body" sz="quarter" idx="13" hasCustomPrompt="1"/>
          </p:nvPr>
        </p:nvSpPr>
        <p:spPr>
          <a:xfrm>
            <a:off x="0" y="3906000"/>
            <a:ext cx="9144000" cy="1242000"/>
          </a:xfrm>
          <a:blipFill dpi="0" rotWithShape="1">
            <a:blip r:embed="rId3"/>
            <a:srcRect/>
            <a:stretch>
              <a:fillRect/>
            </a:stretch>
          </a:blipFill>
        </p:spPr>
        <p:txBody>
          <a:bodyPr/>
          <a:lstStyle>
            <a:lvl1pPr>
              <a:defRPr/>
            </a:lvl1pPr>
          </a:lstStyle>
          <a:p>
            <a:pPr lvl="0"/>
            <a:r>
              <a:rPr lang="en-US" dirty="0"/>
              <a:t> </a:t>
            </a:r>
          </a:p>
        </p:txBody>
      </p:sp>
      <p:sp>
        <p:nvSpPr>
          <p:cNvPr id="15" name="Tijdelijke aanduiding voor tekst 11">
            <a:extLst>
              <a:ext uri="{FF2B5EF4-FFF2-40B4-BE49-F238E27FC236}">
                <a16:creationId xmlns:a16="http://schemas.microsoft.com/office/drawing/2014/main" id="{967125A0-1D85-49E9-920A-A55197E60108}"/>
              </a:ext>
            </a:extLst>
          </p:cNvPr>
          <p:cNvSpPr>
            <a:spLocks noGrp="1"/>
          </p:cNvSpPr>
          <p:nvPr>
            <p:ph type="body" sz="quarter" idx="12" hasCustomPrompt="1"/>
          </p:nvPr>
        </p:nvSpPr>
        <p:spPr>
          <a:xfrm>
            <a:off x="7657200" y="4212000"/>
            <a:ext cx="1152000" cy="608400"/>
          </a:xfrm>
          <a:blipFill dpi="0" rotWithShape="1">
            <a:blip r:embed="rId4"/>
            <a:srcRect/>
            <a:stretch>
              <a:fillRect/>
            </a:stretch>
          </a:blipFill>
        </p:spPr>
        <p:txBody>
          <a:bodyPr/>
          <a:lstStyle>
            <a:lvl1pPr>
              <a:defRPr/>
            </a:lvl1pPr>
          </a:lstStyle>
          <a:p>
            <a:pPr lvl="0"/>
            <a:r>
              <a:rPr lang="en-US" dirty="0"/>
              <a:t> </a:t>
            </a:r>
          </a:p>
        </p:txBody>
      </p:sp>
      <p:sp>
        <p:nvSpPr>
          <p:cNvPr id="2" name="Titel 1">
            <a:extLst>
              <a:ext uri="{FF2B5EF4-FFF2-40B4-BE49-F238E27FC236}">
                <a16:creationId xmlns:a16="http://schemas.microsoft.com/office/drawing/2014/main" id="{3FB8B36E-EE2F-45D0-9206-40A8919193B8}"/>
              </a:ext>
            </a:extLst>
          </p:cNvPr>
          <p:cNvSpPr>
            <a:spLocks noGrp="1"/>
          </p:cNvSpPr>
          <p:nvPr>
            <p:ph type="ctrTitle"/>
          </p:nvPr>
        </p:nvSpPr>
        <p:spPr>
          <a:xfrm>
            <a:off x="1332000" y="3060000"/>
            <a:ext cx="6695440" cy="1125832"/>
          </a:xfrm>
        </p:spPr>
        <p:txBody>
          <a:bodyPr anchor="t"/>
          <a:lstStyle>
            <a:lvl1pPr algn="l">
              <a:defRPr sz="2400"/>
            </a:lvl1pPr>
          </a:lstStyle>
          <a:p>
            <a:r>
              <a:rPr lang="nl-NL"/>
              <a:t>Klik om stijl te bewerken</a:t>
            </a:r>
            <a:endParaRPr lang="en-US" dirty="0"/>
          </a:p>
        </p:txBody>
      </p:sp>
    </p:spTree>
    <p:extLst>
      <p:ext uri="{BB962C8B-B14F-4D97-AF65-F5344CB8AC3E}">
        <p14:creationId xmlns:p14="http://schemas.microsoft.com/office/powerpoint/2010/main" val="22281798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tx2"/>
        </a:solidFill>
        <a:effectLst/>
      </p:bgPr>
    </p:bg>
    <p:spTree>
      <p:nvGrpSpPr>
        <p:cNvPr id="1" name=""/>
        <p:cNvGrpSpPr/>
        <p:nvPr/>
      </p:nvGrpSpPr>
      <p:grpSpPr>
        <a:xfrm>
          <a:off x="0" y="0"/>
          <a:ext cx="0" cy="0"/>
          <a:chOff x="0" y="0"/>
          <a:chExt cx="0" cy="0"/>
        </a:xfrm>
      </p:grpSpPr>
      <p:pic>
        <p:nvPicPr>
          <p:cNvPr id="10" name="Afbeelding 9" descr="Afbeelding met tekst, geweer&#10;&#10;Automatisch gegenereerde beschrijving">
            <a:extLst>
              <a:ext uri="{FF2B5EF4-FFF2-40B4-BE49-F238E27FC236}">
                <a16:creationId xmlns:a16="http://schemas.microsoft.com/office/drawing/2014/main" id="{62E3995A-2C2E-48AD-8D25-A094B390DFA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3919538"/>
            <a:ext cx="9144000" cy="1228725"/>
          </a:xfrm>
          <a:prstGeom prst="rect">
            <a:avLst/>
          </a:prstGeom>
        </p:spPr>
      </p:pic>
      <p:sp>
        <p:nvSpPr>
          <p:cNvPr id="2" name="Titel 1">
            <a:extLst>
              <a:ext uri="{FF2B5EF4-FFF2-40B4-BE49-F238E27FC236}">
                <a16:creationId xmlns:a16="http://schemas.microsoft.com/office/drawing/2014/main" id="{3F2A3330-A510-43A6-ACBA-EC6AEFBB4CFE}"/>
              </a:ext>
            </a:extLst>
          </p:cNvPr>
          <p:cNvSpPr>
            <a:spLocks noGrp="1"/>
          </p:cNvSpPr>
          <p:nvPr>
            <p:ph type="title"/>
          </p:nvPr>
        </p:nvSpPr>
        <p:spPr>
          <a:xfrm>
            <a:off x="3132000" y="1907999"/>
            <a:ext cx="3312000" cy="1548000"/>
          </a:xfrm>
        </p:spPr>
        <p:txBody>
          <a:bodyPr anchor="t"/>
          <a:lstStyle>
            <a:lvl1pPr>
              <a:defRPr sz="2400">
                <a:solidFill>
                  <a:schemeClr val="bg1"/>
                </a:solidFill>
              </a:defRPr>
            </a:lvl1pPr>
          </a:lstStyle>
          <a:p>
            <a:r>
              <a:rPr lang="nl-NL"/>
              <a:t>Klik om stijl te bewerken</a:t>
            </a:r>
            <a:endParaRPr lang="en-US" dirty="0"/>
          </a:p>
        </p:txBody>
      </p:sp>
      <p:sp>
        <p:nvSpPr>
          <p:cNvPr id="3" name="Tijdelijke aanduiding voor tekst 2">
            <a:extLst>
              <a:ext uri="{FF2B5EF4-FFF2-40B4-BE49-F238E27FC236}">
                <a16:creationId xmlns:a16="http://schemas.microsoft.com/office/drawing/2014/main" id="{C5B207BE-0350-45C9-8CEE-8B60A75F79E2}"/>
              </a:ext>
            </a:extLst>
          </p:cNvPr>
          <p:cNvSpPr>
            <a:spLocks noGrp="1"/>
          </p:cNvSpPr>
          <p:nvPr>
            <p:ph type="body" idx="1" hasCustomPrompt="1"/>
          </p:nvPr>
        </p:nvSpPr>
        <p:spPr>
          <a:xfrm>
            <a:off x="2474119" y="1828624"/>
            <a:ext cx="468000" cy="468000"/>
          </a:xfrm>
          <a:prstGeom prst="ellipse">
            <a:avLst/>
          </a:prstGeom>
          <a:solidFill>
            <a:schemeClr val="accent2"/>
          </a:solidFill>
        </p:spPr>
        <p:txBody>
          <a:bodyPr anchor="ctr"/>
          <a:lstStyle>
            <a:lvl1pPr marL="0" indent="0" algn="ctr">
              <a:buNone/>
              <a:defRPr sz="2400" b="1">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dirty="0"/>
              <a:t>1</a:t>
            </a:r>
          </a:p>
        </p:txBody>
      </p:sp>
      <p:pic>
        <p:nvPicPr>
          <p:cNvPr id="8" name="Afbeelding 7">
            <a:extLst>
              <a:ext uri="{FF2B5EF4-FFF2-40B4-BE49-F238E27FC236}">
                <a16:creationId xmlns:a16="http://schemas.microsoft.com/office/drawing/2014/main" id="{4B9AAABA-050D-4164-B795-ED2EB931380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657200" y="4212000"/>
            <a:ext cx="1152000" cy="609792"/>
          </a:xfrm>
          <a:prstGeom prst="rect">
            <a:avLst/>
          </a:prstGeom>
        </p:spPr>
      </p:pic>
      <p:pic>
        <p:nvPicPr>
          <p:cNvPr id="13" name="Afbeelding 12">
            <a:extLst>
              <a:ext uri="{FF2B5EF4-FFF2-40B4-BE49-F238E27FC236}">
                <a16:creationId xmlns:a16="http://schemas.microsoft.com/office/drawing/2014/main" id="{04C69EB0-DDA0-4102-8A69-D935F241E036}"/>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15522" b="31868"/>
          <a:stretch/>
        </p:blipFill>
        <p:spPr>
          <a:xfrm rot="5400000">
            <a:off x="-236141" y="236141"/>
            <a:ext cx="2440782" cy="1968500"/>
          </a:xfrm>
          <a:prstGeom prst="rect">
            <a:avLst/>
          </a:prstGeom>
        </p:spPr>
      </p:pic>
    </p:spTree>
    <p:extLst>
      <p:ext uri="{BB962C8B-B14F-4D97-AF65-F5344CB8AC3E}">
        <p14:creationId xmlns:p14="http://schemas.microsoft.com/office/powerpoint/2010/main" val="36621117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en opsomming">
    <p:bg>
      <p:bgPr>
        <a:solidFill>
          <a:schemeClr val="bg1"/>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63C4F28E-297D-414F-BF58-A70512C3BF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4213603"/>
            <a:ext cx="4489200" cy="934660"/>
          </a:xfrm>
          <a:prstGeom prst="rect">
            <a:avLst/>
          </a:prstGeom>
        </p:spPr>
      </p:pic>
      <p:pic>
        <p:nvPicPr>
          <p:cNvPr id="10" name="Afbeelding 9">
            <a:extLst>
              <a:ext uri="{FF2B5EF4-FFF2-40B4-BE49-F238E27FC236}">
                <a16:creationId xmlns:a16="http://schemas.microsoft.com/office/drawing/2014/main" id="{3687796E-FF1B-4AFD-9AD3-F5EDF75D721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0" y="4271963"/>
            <a:ext cx="9144000" cy="876300"/>
          </a:xfrm>
          <a:prstGeom prst="rect">
            <a:avLst/>
          </a:prstGeom>
        </p:spPr>
      </p:pic>
      <p:sp>
        <p:nvSpPr>
          <p:cNvPr id="2" name="Titel 1">
            <a:extLst>
              <a:ext uri="{FF2B5EF4-FFF2-40B4-BE49-F238E27FC236}">
                <a16:creationId xmlns:a16="http://schemas.microsoft.com/office/drawing/2014/main" id="{94C4EF29-32A0-4F81-AFB0-022FF7382E7B}"/>
              </a:ext>
            </a:extLst>
          </p:cNvPr>
          <p:cNvSpPr>
            <a:spLocks noGrp="1"/>
          </p:cNvSpPr>
          <p:nvPr>
            <p:ph type="title" hasCustomPrompt="1"/>
          </p:nvPr>
        </p:nvSpPr>
        <p:spPr>
          <a:xfrm>
            <a:off x="1584000" y="900000"/>
            <a:ext cx="4878070" cy="934660"/>
          </a:xfrm>
        </p:spPr>
        <p:txBody>
          <a:bodyPr anchor="b"/>
          <a:lstStyle>
            <a:lvl1pPr>
              <a:defRPr/>
            </a:lvl1pPr>
          </a:lstStyle>
          <a:p>
            <a:r>
              <a:rPr lang="nl-NL" dirty="0"/>
              <a:t>Klikken om stijl te bewerken</a:t>
            </a:r>
            <a:endParaRPr lang="en-US" dirty="0"/>
          </a:p>
        </p:txBody>
      </p:sp>
      <p:sp>
        <p:nvSpPr>
          <p:cNvPr id="3" name="Tijdelijke aanduiding voor inhoud 2">
            <a:extLst>
              <a:ext uri="{FF2B5EF4-FFF2-40B4-BE49-F238E27FC236}">
                <a16:creationId xmlns:a16="http://schemas.microsoft.com/office/drawing/2014/main" id="{D57DBEC6-712C-48E7-87FE-BA1F837C29B8}"/>
              </a:ext>
            </a:extLst>
          </p:cNvPr>
          <p:cNvSpPr>
            <a:spLocks noGrp="1"/>
          </p:cNvSpPr>
          <p:nvPr>
            <p:ph idx="1"/>
          </p:nvPr>
        </p:nvSpPr>
        <p:spPr>
          <a:xfrm>
            <a:off x="1584000" y="2016000"/>
            <a:ext cx="1656000" cy="1748984"/>
          </a:xfrm>
        </p:spPr>
        <p:txBody>
          <a:bodyPr/>
          <a:lstStyle>
            <a:lvl1pPr>
              <a:spcAft>
                <a:spcPts val="500"/>
              </a:spcAft>
              <a:defRPr/>
            </a:lvl1pPr>
            <a:lvl2pPr>
              <a:spcAft>
                <a:spcPts val="500"/>
              </a:spcAft>
              <a:defRPr/>
            </a:lvl2pPr>
            <a:lvl3pPr>
              <a:spcAft>
                <a:spcPts val="500"/>
              </a:spcAft>
              <a:defRPr/>
            </a:lvl3pPr>
            <a:lvl4pPr>
              <a:spcAft>
                <a:spcPts val="500"/>
              </a:spcAft>
              <a:defRPr/>
            </a:lvl4pPr>
            <a:lvl5pPr>
              <a:spcAft>
                <a:spcPts val="5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ijdelijke aanduiding voor datum 3">
            <a:extLst>
              <a:ext uri="{FF2B5EF4-FFF2-40B4-BE49-F238E27FC236}">
                <a16:creationId xmlns:a16="http://schemas.microsoft.com/office/drawing/2014/main" id="{39E45F90-799D-4334-AB67-D25F6B06B0A4}"/>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4/22/2022</a:t>
            </a:fld>
            <a:endParaRPr lang="en-US" dirty="0"/>
          </a:p>
        </p:txBody>
      </p:sp>
      <p:sp>
        <p:nvSpPr>
          <p:cNvPr id="5" name="Tijdelijke aanduiding voor voettekst 4">
            <a:extLst>
              <a:ext uri="{FF2B5EF4-FFF2-40B4-BE49-F238E27FC236}">
                <a16:creationId xmlns:a16="http://schemas.microsoft.com/office/drawing/2014/main" id="{27B19017-80AE-459E-8775-B08B9886EF5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9CE7EF-D793-4056-9112-6F340821A64F}"/>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dirty="0"/>
          </a:p>
        </p:txBody>
      </p:sp>
      <p:sp>
        <p:nvSpPr>
          <p:cNvPr id="14" name="Tijdelijke aanduiding voor afbeelding 13">
            <a:extLst>
              <a:ext uri="{FF2B5EF4-FFF2-40B4-BE49-F238E27FC236}">
                <a16:creationId xmlns:a16="http://schemas.microsoft.com/office/drawing/2014/main" id="{B9909FA6-8534-4210-AA5D-E1757C883562}"/>
              </a:ext>
            </a:extLst>
          </p:cNvPr>
          <p:cNvSpPr>
            <a:spLocks noGrp="1"/>
          </p:cNvSpPr>
          <p:nvPr>
            <p:ph type="pic" sz="quarter" idx="13"/>
          </p:nvPr>
        </p:nvSpPr>
        <p:spPr>
          <a:xfrm>
            <a:off x="7099300" y="3676650"/>
            <a:ext cx="1463675" cy="935038"/>
          </a:xfrm>
        </p:spPr>
        <p:txBody>
          <a:bodyPr/>
          <a:lstStyle/>
          <a:p>
            <a:r>
              <a:rPr lang="nl-NL" dirty="0"/>
              <a:t>Klik op het pictogram als u een afbeelding wilt toevoegen</a:t>
            </a:r>
            <a:endParaRPr lang="en-US" dirty="0"/>
          </a:p>
        </p:txBody>
      </p:sp>
      <p:sp>
        <p:nvSpPr>
          <p:cNvPr id="15" name="Tijdelijke aanduiding voor inhoud 2">
            <a:extLst>
              <a:ext uri="{FF2B5EF4-FFF2-40B4-BE49-F238E27FC236}">
                <a16:creationId xmlns:a16="http://schemas.microsoft.com/office/drawing/2014/main" id="{ED16BDC8-604C-4E00-A9EC-DAC921BBEDC5}"/>
              </a:ext>
            </a:extLst>
          </p:cNvPr>
          <p:cNvSpPr>
            <a:spLocks noGrp="1"/>
          </p:cNvSpPr>
          <p:nvPr>
            <p:ph idx="14"/>
          </p:nvPr>
        </p:nvSpPr>
        <p:spPr>
          <a:xfrm>
            <a:off x="3390900" y="2016000"/>
            <a:ext cx="1620000" cy="1748984"/>
          </a:xfrm>
        </p:spPr>
        <p:txBody>
          <a:bodyPr/>
          <a:lstStyle>
            <a:lvl1pPr>
              <a:spcAft>
                <a:spcPts val="500"/>
              </a:spcAft>
              <a:defRPr/>
            </a:lvl1pPr>
            <a:lvl2pPr>
              <a:spcAft>
                <a:spcPts val="500"/>
              </a:spcAft>
              <a:defRPr/>
            </a:lvl2pPr>
            <a:lvl3pPr>
              <a:spcAft>
                <a:spcPts val="500"/>
              </a:spcAft>
              <a:defRPr/>
            </a:lvl3pPr>
            <a:lvl4pPr>
              <a:spcAft>
                <a:spcPts val="500"/>
              </a:spcAft>
              <a:defRPr/>
            </a:lvl4pPr>
            <a:lvl5pPr>
              <a:spcAft>
                <a:spcPts val="5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211034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psomming">
    <p:bg>
      <p:bgPr>
        <a:solidFill>
          <a:schemeClr val="bg1"/>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63C4F28E-297D-414F-BF58-A70512C3BF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13603"/>
            <a:ext cx="4489200" cy="934660"/>
          </a:xfrm>
          <a:prstGeom prst="rect">
            <a:avLst/>
          </a:prstGeom>
        </p:spPr>
      </p:pic>
      <p:pic>
        <p:nvPicPr>
          <p:cNvPr id="10" name="Afbeelding 9">
            <a:extLst>
              <a:ext uri="{FF2B5EF4-FFF2-40B4-BE49-F238E27FC236}">
                <a16:creationId xmlns:a16="http://schemas.microsoft.com/office/drawing/2014/main" id="{3687796E-FF1B-4AFD-9AD3-F5EDF75D72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71963"/>
            <a:ext cx="9144000" cy="876300"/>
          </a:xfrm>
          <a:prstGeom prst="rect">
            <a:avLst/>
          </a:prstGeom>
        </p:spPr>
      </p:pic>
      <p:sp>
        <p:nvSpPr>
          <p:cNvPr id="2" name="Titel 1">
            <a:extLst>
              <a:ext uri="{FF2B5EF4-FFF2-40B4-BE49-F238E27FC236}">
                <a16:creationId xmlns:a16="http://schemas.microsoft.com/office/drawing/2014/main" id="{94C4EF29-32A0-4F81-AFB0-022FF7382E7B}"/>
              </a:ext>
            </a:extLst>
          </p:cNvPr>
          <p:cNvSpPr>
            <a:spLocks noGrp="1"/>
          </p:cNvSpPr>
          <p:nvPr>
            <p:ph type="title" hasCustomPrompt="1"/>
          </p:nvPr>
        </p:nvSpPr>
        <p:spPr>
          <a:xfrm>
            <a:off x="1584000" y="900000"/>
            <a:ext cx="4878070" cy="934660"/>
          </a:xfrm>
        </p:spPr>
        <p:txBody>
          <a:bodyPr anchor="b"/>
          <a:lstStyle>
            <a:lvl1pPr>
              <a:defRPr/>
            </a:lvl1pPr>
          </a:lstStyle>
          <a:p>
            <a:r>
              <a:rPr lang="nl-NL"/>
              <a:t>Klikken om stijl te bewerken</a:t>
            </a:r>
            <a:endParaRPr lang="en-US"/>
          </a:p>
        </p:txBody>
      </p:sp>
      <p:sp>
        <p:nvSpPr>
          <p:cNvPr id="3" name="Tijdelijke aanduiding voor inhoud 2">
            <a:extLst>
              <a:ext uri="{FF2B5EF4-FFF2-40B4-BE49-F238E27FC236}">
                <a16:creationId xmlns:a16="http://schemas.microsoft.com/office/drawing/2014/main" id="{D57DBEC6-712C-48E7-87FE-BA1F837C29B8}"/>
              </a:ext>
            </a:extLst>
          </p:cNvPr>
          <p:cNvSpPr>
            <a:spLocks noGrp="1"/>
          </p:cNvSpPr>
          <p:nvPr>
            <p:ph idx="1"/>
          </p:nvPr>
        </p:nvSpPr>
        <p:spPr>
          <a:xfrm>
            <a:off x="1584000" y="2016000"/>
            <a:ext cx="1656000" cy="1748984"/>
          </a:xfrm>
        </p:spPr>
        <p:txBody>
          <a:bodyPr/>
          <a:lstStyle>
            <a:lvl1pPr>
              <a:spcAft>
                <a:spcPts val="500"/>
              </a:spcAft>
              <a:defRPr/>
            </a:lvl1pPr>
            <a:lvl2pPr>
              <a:spcAft>
                <a:spcPts val="500"/>
              </a:spcAft>
              <a:defRPr/>
            </a:lvl2pPr>
            <a:lvl3pPr>
              <a:spcAft>
                <a:spcPts val="500"/>
              </a:spcAft>
              <a:defRPr/>
            </a:lvl3pPr>
            <a:lvl4pPr>
              <a:spcAft>
                <a:spcPts val="500"/>
              </a:spcAft>
              <a:defRPr/>
            </a:lvl4pPr>
            <a:lvl5pPr>
              <a:spcAft>
                <a:spcPts val="5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39E45F90-799D-4334-AB67-D25F6B06B0A4}"/>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4/22/2022</a:t>
            </a:fld>
            <a:endParaRPr lang="en-US" dirty="0"/>
          </a:p>
        </p:txBody>
      </p:sp>
      <p:sp>
        <p:nvSpPr>
          <p:cNvPr id="5" name="Tijdelijke aanduiding voor voettekst 4">
            <a:extLst>
              <a:ext uri="{FF2B5EF4-FFF2-40B4-BE49-F238E27FC236}">
                <a16:creationId xmlns:a16="http://schemas.microsoft.com/office/drawing/2014/main" id="{27B19017-80AE-459E-8775-B08B9886EF5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9CE7EF-D793-4056-9112-6F340821A64F}"/>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dirty="0"/>
          </a:p>
        </p:txBody>
      </p:sp>
      <p:sp>
        <p:nvSpPr>
          <p:cNvPr id="14" name="Tijdelijke aanduiding voor afbeelding 13">
            <a:extLst>
              <a:ext uri="{FF2B5EF4-FFF2-40B4-BE49-F238E27FC236}">
                <a16:creationId xmlns:a16="http://schemas.microsoft.com/office/drawing/2014/main" id="{B9909FA6-8534-4210-AA5D-E1757C883562}"/>
              </a:ext>
            </a:extLst>
          </p:cNvPr>
          <p:cNvSpPr>
            <a:spLocks noGrp="1"/>
          </p:cNvSpPr>
          <p:nvPr>
            <p:ph type="pic" sz="quarter" idx="13"/>
          </p:nvPr>
        </p:nvSpPr>
        <p:spPr>
          <a:xfrm>
            <a:off x="7099300" y="3676650"/>
            <a:ext cx="1463675" cy="935038"/>
          </a:xfrm>
        </p:spPr>
        <p:txBody>
          <a:bodyPr/>
          <a:lstStyle/>
          <a:p>
            <a:r>
              <a:rPr lang="nl-NL" dirty="0"/>
              <a:t>Klik op het pictogram als u een afbeelding wilt toevoegen</a:t>
            </a:r>
            <a:endParaRPr lang="en-US" dirty="0"/>
          </a:p>
        </p:txBody>
      </p:sp>
      <p:sp>
        <p:nvSpPr>
          <p:cNvPr id="15" name="Tijdelijke aanduiding voor inhoud 2">
            <a:extLst>
              <a:ext uri="{FF2B5EF4-FFF2-40B4-BE49-F238E27FC236}">
                <a16:creationId xmlns:a16="http://schemas.microsoft.com/office/drawing/2014/main" id="{ED16BDC8-604C-4E00-A9EC-DAC921BBEDC5}"/>
              </a:ext>
            </a:extLst>
          </p:cNvPr>
          <p:cNvSpPr>
            <a:spLocks noGrp="1"/>
          </p:cNvSpPr>
          <p:nvPr>
            <p:ph idx="14"/>
          </p:nvPr>
        </p:nvSpPr>
        <p:spPr>
          <a:xfrm>
            <a:off x="3390900" y="2016000"/>
            <a:ext cx="1620000" cy="1748984"/>
          </a:xfrm>
        </p:spPr>
        <p:txBody>
          <a:bodyPr/>
          <a:lstStyle>
            <a:lvl1pPr>
              <a:spcAft>
                <a:spcPts val="500"/>
              </a:spcAft>
              <a:defRPr/>
            </a:lvl1pPr>
            <a:lvl2pPr>
              <a:spcAft>
                <a:spcPts val="500"/>
              </a:spcAft>
              <a:defRPr/>
            </a:lvl2pPr>
            <a:lvl3pPr>
              <a:spcAft>
                <a:spcPts val="500"/>
              </a:spcAft>
              <a:defRPr/>
            </a:lvl3pPr>
            <a:lvl4pPr>
              <a:spcAft>
                <a:spcPts val="500"/>
              </a:spcAft>
              <a:defRPr/>
            </a:lvl4pPr>
            <a:lvl5pPr>
              <a:spcAft>
                <a:spcPts val="50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4277682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en object">
    <p:bg>
      <p:bgPr>
        <a:solidFill>
          <a:schemeClr val="bg1"/>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63C4F28E-297D-414F-BF58-A70512C3BF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4213603"/>
            <a:ext cx="4489200" cy="934660"/>
          </a:xfrm>
          <a:prstGeom prst="rect">
            <a:avLst/>
          </a:prstGeom>
        </p:spPr>
      </p:pic>
      <p:pic>
        <p:nvPicPr>
          <p:cNvPr id="10" name="Afbeelding 9">
            <a:extLst>
              <a:ext uri="{FF2B5EF4-FFF2-40B4-BE49-F238E27FC236}">
                <a16:creationId xmlns:a16="http://schemas.microsoft.com/office/drawing/2014/main" id="{3687796E-FF1B-4AFD-9AD3-F5EDF75D721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0" y="4271963"/>
            <a:ext cx="9144000" cy="876300"/>
          </a:xfrm>
          <a:prstGeom prst="rect">
            <a:avLst/>
          </a:prstGeom>
        </p:spPr>
      </p:pic>
      <p:sp>
        <p:nvSpPr>
          <p:cNvPr id="2" name="Titel 1">
            <a:extLst>
              <a:ext uri="{FF2B5EF4-FFF2-40B4-BE49-F238E27FC236}">
                <a16:creationId xmlns:a16="http://schemas.microsoft.com/office/drawing/2014/main" id="{94C4EF29-32A0-4F81-AFB0-022FF7382E7B}"/>
              </a:ext>
            </a:extLst>
          </p:cNvPr>
          <p:cNvSpPr>
            <a:spLocks noGrp="1"/>
          </p:cNvSpPr>
          <p:nvPr>
            <p:ph type="title"/>
          </p:nvPr>
        </p:nvSpPr>
        <p:spPr>
          <a:xfrm>
            <a:off x="1584000" y="900000"/>
            <a:ext cx="4878070" cy="934660"/>
          </a:xfrm>
        </p:spPr>
        <p:txBody>
          <a:bodyPr anchor="b"/>
          <a:lstStyle/>
          <a:p>
            <a:r>
              <a:rPr lang="nl-NL"/>
              <a:t>Klik om stijl te bewerken</a:t>
            </a:r>
            <a:endParaRPr lang="en-US" dirty="0"/>
          </a:p>
        </p:txBody>
      </p:sp>
      <p:sp>
        <p:nvSpPr>
          <p:cNvPr id="3" name="Tijdelijke aanduiding voor inhoud 2">
            <a:extLst>
              <a:ext uri="{FF2B5EF4-FFF2-40B4-BE49-F238E27FC236}">
                <a16:creationId xmlns:a16="http://schemas.microsoft.com/office/drawing/2014/main" id="{D57DBEC6-712C-48E7-87FE-BA1F837C29B8}"/>
              </a:ext>
            </a:extLst>
          </p:cNvPr>
          <p:cNvSpPr>
            <a:spLocks noGrp="1"/>
          </p:cNvSpPr>
          <p:nvPr>
            <p:ph idx="1"/>
          </p:nvPr>
        </p:nvSpPr>
        <p:spPr>
          <a:xfrm>
            <a:off x="1583999" y="1989809"/>
            <a:ext cx="4878069" cy="1748984"/>
          </a:xfrm>
        </p:spPr>
        <p:txBody>
          <a:bodyPr/>
          <a:lstStyle>
            <a:lvl1pPr>
              <a:lnSpc>
                <a:spcPct val="120000"/>
              </a:lnSpc>
              <a:spcAft>
                <a:spcPts val="500"/>
              </a:spcAft>
              <a:defRPr>
                <a:solidFill>
                  <a:schemeClr val="tx2"/>
                </a:solidFill>
              </a:defRPr>
            </a:lvl1pPr>
            <a:lvl2pPr>
              <a:lnSpc>
                <a:spcPct val="100000"/>
              </a:lnSpc>
              <a:spcAft>
                <a:spcPts val="500"/>
              </a:spcAft>
              <a:defRPr>
                <a:solidFill>
                  <a:schemeClr val="tx2"/>
                </a:solidFill>
              </a:defRPr>
            </a:lvl2pPr>
            <a:lvl3pPr>
              <a:lnSpc>
                <a:spcPct val="100000"/>
              </a:lnSpc>
              <a:spcAft>
                <a:spcPts val="500"/>
              </a:spcAft>
              <a:defRPr>
                <a:solidFill>
                  <a:schemeClr val="tx2"/>
                </a:solidFill>
              </a:defRPr>
            </a:lvl3pPr>
            <a:lvl4pPr>
              <a:lnSpc>
                <a:spcPct val="100000"/>
              </a:lnSpc>
              <a:spcAft>
                <a:spcPts val="500"/>
              </a:spcAft>
              <a:defRPr>
                <a:solidFill>
                  <a:schemeClr val="tx2"/>
                </a:solidFill>
              </a:defRPr>
            </a:lvl4pPr>
            <a:lvl5pPr>
              <a:lnSpc>
                <a:spcPct val="100000"/>
              </a:lnSpc>
              <a:spcAft>
                <a:spcPts val="500"/>
              </a:spcAft>
              <a:defRPr>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ijdelijke aanduiding voor datum 3">
            <a:extLst>
              <a:ext uri="{FF2B5EF4-FFF2-40B4-BE49-F238E27FC236}">
                <a16:creationId xmlns:a16="http://schemas.microsoft.com/office/drawing/2014/main" id="{39E45F90-799D-4334-AB67-D25F6B06B0A4}"/>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4/22/2022</a:t>
            </a:fld>
            <a:endParaRPr lang="en-US" dirty="0"/>
          </a:p>
        </p:txBody>
      </p:sp>
      <p:sp>
        <p:nvSpPr>
          <p:cNvPr id="5" name="Tijdelijke aanduiding voor voettekst 4">
            <a:extLst>
              <a:ext uri="{FF2B5EF4-FFF2-40B4-BE49-F238E27FC236}">
                <a16:creationId xmlns:a16="http://schemas.microsoft.com/office/drawing/2014/main" id="{27B19017-80AE-459E-8775-B08B9886EF5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9CE7EF-D793-4056-9112-6F340821A64F}"/>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dirty="0"/>
          </a:p>
        </p:txBody>
      </p:sp>
      <p:sp>
        <p:nvSpPr>
          <p:cNvPr id="14" name="Tijdelijke aanduiding voor afbeelding 13">
            <a:extLst>
              <a:ext uri="{FF2B5EF4-FFF2-40B4-BE49-F238E27FC236}">
                <a16:creationId xmlns:a16="http://schemas.microsoft.com/office/drawing/2014/main" id="{B9909FA6-8534-4210-AA5D-E1757C883562}"/>
              </a:ext>
            </a:extLst>
          </p:cNvPr>
          <p:cNvSpPr>
            <a:spLocks noGrp="1"/>
          </p:cNvSpPr>
          <p:nvPr>
            <p:ph type="pic" sz="quarter" idx="13"/>
          </p:nvPr>
        </p:nvSpPr>
        <p:spPr>
          <a:xfrm>
            <a:off x="7099300" y="3676650"/>
            <a:ext cx="1463675" cy="935038"/>
          </a:xfrm>
        </p:spPr>
        <p:txBody>
          <a:bodyPr/>
          <a:lstStyle/>
          <a:p>
            <a:r>
              <a:rPr lang="nl-NL" dirty="0"/>
              <a:t>Klik op het pictogram als u een afbeelding wilt toevoegen</a:t>
            </a:r>
            <a:endParaRPr lang="en-US" dirty="0"/>
          </a:p>
        </p:txBody>
      </p:sp>
    </p:spTree>
    <p:extLst>
      <p:ext uri="{BB962C8B-B14F-4D97-AF65-F5344CB8AC3E}">
        <p14:creationId xmlns:p14="http://schemas.microsoft.com/office/powerpoint/2010/main" val="12823683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en groot tekstvla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325EE-260E-402D-A2AB-42ECC6DC9244}"/>
              </a:ext>
            </a:extLst>
          </p:cNvPr>
          <p:cNvSpPr>
            <a:spLocks noGrp="1"/>
          </p:cNvSpPr>
          <p:nvPr>
            <p:ph type="title"/>
          </p:nvPr>
        </p:nvSpPr>
        <p:spPr>
          <a:xfrm>
            <a:off x="936000" y="0"/>
            <a:ext cx="4791075" cy="936000"/>
          </a:xfrm>
        </p:spPr>
        <p:txBody>
          <a:bodyPr/>
          <a:lstStyle/>
          <a:p>
            <a:r>
              <a:rPr lang="nl-NL"/>
              <a:t>Klik om stijl te bewerken</a:t>
            </a:r>
            <a:endParaRPr lang="en-US"/>
          </a:p>
        </p:txBody>
      </p:sp>
      <p:pic>
        <p:nvPicPr>
          <p:cNvPr id="6" name="Afbeelding 5">
            <a:extLst>
              <a:ext uri="{FF2B5EF4-FFF2-40B4-BE49-F238E27FC236}">
                <a16:creationId xmlns:a16="http://schemas.microsoft.com/office/drawing/2014/main" id="{F06BA696-DC0A-49C8-97E3-5DD8D265F85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4213603"/>
            <a:ext cx="4489200" cy="934660"/>
          </a:xfrm>
          <a:prstGeom prst="rect">
            <a:avLst/>
          </a:prstGeom>
        </p:spPr>
      </p:pic>
      <p:pic>
        <p:nvPicPr>
          <p:cNvPr id="7" name="Afbeelding 6">
            <a:extLst>
              <a:ext uri="{FF2B5EF4-FFF2-40B4-BE49-F238E27FC236}">
                <a16:creationId xmlns:a16="http://schemas.microsoft.com/office/drawing/2014/main" id="{3F915B93-C01C-45C4-81BC-C6201C060F9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0" y="4271963"/>
            <a:ext cx="9144000" cy="876300"/>
          </a:xfrm>
          <a:prstGeom prst="rect">
            <a:avLst/>
          </a:prstGeom>
        </p:spPr>
      </p:pic>
      <p:sp>
        <p:nvSpPr>
          <p:cNvPr id="10" name="Tijdelijke aanduiding voor inhoud 9">
            <a:extLst>
              <a:ext uri="{FF2B5EF4-FFF2-40B4-BE49-F238E27FC236}">
                <a16:creationId xmlns:a16="http://schemas.microsoft.com/office/drawing/2014/main" id="{EA53C6C0-C423-47AE-99F5-70A28B38E2B1}"/>
              </a:ext>
            </a:extLst>
          </p:cNvPr>
          <p:cNvSpPr>
            <a:spLocks noGrp="1"/>
          </p:cNvSpPr>
          <p:nvPr>
            <p:ph sz="quarter" idx="13"/>
          </p:nvPr>
        </p:nvSpPr>
        <p:spPr>
          <a:xfrm>
            <a:off x="936000" y="1108075"/>
            <a:ext cx="6569699" cy="3163888"/>
          </a:xfrm>
        </p:spPr>
        <p:txBody>
          <a:bodyPr/>
          <a:lstStyle>
            <a:lvl1pPr>
              <a:lnSpc>
                <a:spcPct val="110000"/>
              </a:lnSpc>
              <a:spcBef>
                <a:spcPts val="1200"/>
              </a:spcBef>
              <a:spcAft>
                <a:spcPts val="0"/>
              </a:spcAft>
              <a:defRPr b="1">
                <a:solidFill>
                  <a:schemeClr val="tx1"/>
                </a:solidFill>
                <a:latin typeface="+mj-lt"/>
              </a:defRPr>
            </a:lvl1pPr>
            <a:lvl2pPr marL="0" indent="0">
              <a:lnSpc>
                <a:spcPct val="110000"/>
              </a:lnSpc>
              <a:spcBef>
                <a:spcPts val="600"/>
              </a:spcBef>
              <a:spcAft>
                <a:spcPts val="0"/>
              </a:spcAft>
              <a:buNone/>
              <a:defRPr/>
            </a:lvl2pPr>
            <a:lvl3pPr marL="180000">
              <a:lnSpc>
                <a:spcPct val="110000"/>
              </a:lnSpc>
              <a:spcBef>
                <a:spcPts val="600"/>
              </a:spcBef>
              <a:spcAft>
                <a:spcPts val="0"/>
              </a:spcAft>
              <a:defRPr/>
            </a:lvl3pPr>
            <a:lvl4pPr marL="360000">
              <a:lnSpc>
                <a:spcPct val="110000"/>
              </a:lnSpc>
              <a:spcBef>
                <a:spcPts val="600"/>
              </a:spcBef>
              <a:spcAft>
                <a:spcPts val="0"/>
              </a:spcAft>
              <a:defRPr/>
            </a:lvl4pPr>
            <a:lvl5pPr marL="540000">
              <a:lnSpc>
                <a:spcPct val="110000"/>
              </a:lnSpc>
              <a:spcBef>
                <a:spcPts val="600"/>
              </a:spcBef>
              <a:spcAft>
                <a:spcPts val="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1" name="Tijdelijke aanduiding voor datum 10">
            <a:extLst>
              <a:ext uri="{FF2B5EF4-FFF2-40B4-BE49-F238E27FC236}">
                <a16:creationId xmlns:a16="http://schemas.microsoft.com/office/drawing/2014/main" id="{93922626-6BC6-43DD-A6CE-4C252C2BD1A9}"/>
              </a:ext>
            </a:extLst>
          </p:cNvPr>
          <p:cNvSpPr>
            <a:spLocks noGrp="1"/>
          </p:cNvSpPr>
          <p:nvPr>
            <p:ph type="dt" sz="half" idx="14"/>
          </p:nvPr>
        </p:nvSpPr>
        <p:spPr/>
        <p:txBody>
          <a:bodyPr/>
          <a:lstStyle>
            <a:lvl1pPr>
              <a:defRPr>
                <a:solidFill>
                  <a:schemeClr val="bg1"/>
                </a:solidFill>
              </a:defRPr>
            </a:lvl1pPr>
          </a:lstStyle>
          <a:p>
            <a:fld id="{A2654E20-11A3-4A2C-A361-960BC09DACFA}" type="datetimeFigureOut">
              <a:rPr lang="en-US" smtClean="0"/>
              <a:pPr/>
              <a:t>4/22/2022</a:t>
            </a:fld>
            <a:endParaRPr lang="en-US" dirty="0"/>
          </a:p>
        </p:txBody>
      </p:sp>
      <p:sp>
        <p:nvSpPr>
          <p:cNvPr id="12" name="Tijdelijke aanduiding voor voettekst 11">
            <a:extLst>
              <a:ext uri="{FF2B5EF4-FFF2-40B4-BE49-F238E27FC236}">
                <a16:creationId xmlns:a16="http://schemas.microsoft.com/office/drawing/2014/main" id="{22DBC270-BDCC-410D-A5E4-859E1FD821C7}"/>
              </a:ext>
            </a:extLst>
          </p:cNvPr>
          <p:cNvSpPr>
            <a:spLocks noGrp="1"/>
          </p:cNvSpPr>
          <p:nvPr>
            <p:ph type="ftr" sz="quarter" idx="15"/>
          </p:nvPr>
        </p:nvSpPr>
        <p:spPr/>
        <p:txBody>
          <a:bodyPr/>
          <a:lstStyle/>
          <a:p>
            <a:endParaRPr lang="en-US" dirty="0"/>
          </a:p>
        </p:txBody>
      </p:sp>
      <p:sp>
        <p:nvSpPr>
          <p:cNvPr id="13" name="Tijdelijke aanduiding voor dianummer 12">
            <a:extLst>
              <a:ext uri="{FF2B5EF4-FFF2-40B4-BE49-F238E27FC236}">
                <a16:creationId xmlns:a16="http://schemas.microsoft.com/office/drawing/2014/main" id="{E543C284-5CA8-4785-AEBE-68FA3C6AC764}"/>
              </a:ext>
            </a:extLst>
          </p:cNvPr>
          <p:cNvSpPr>
            <a:spLocks noGrp="1"/>
          </p:cNvSpPr>
          <p:nvPr>
            <p:ph type="sldNum" sz="quarter" idx="16"/>
          </p:nvPr>
        </p:nvSpPr>
        <p:spPr/>
        <p:txBody>
          <a:bodyPr/>
          <a:lstStyle>
            <a:lvl1pPr>
              <a:defRPr>
                <a:solidFill>
                  <a:schemeClr val="bg1"/>
                </a:solidFill>
              </a:defRPr>
            </a:lvl1pPr>
          </a:lstStyle>
          <a:p>
            <a:fld id="{8F712A50-FF1D-4BCC-BB37-AD1C505C6070}" type="slidenum">
              <a:rPr lang="en-US" smtClean="0"/>
              <a:pPr/>
              <a:t>‹nr.›</a:t>
            </a:fld>
            <a:endParaRPr lang="en-US" dirty="0"/>
          </a:p>
        </p:txBody>
      </p:sp>
    </p:spTree>
    <p:extLst>
      <p:ext uri="{BB962C8B-B14F-4D97-AF65-F5344CB8AC3E}">
        <p14:creationId xmlns:p14="http://schemas.microsoft.com/office/powerpoint/2010/main" val="11988071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 beeld en opsomming">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5955E3D3-A9AF-4EC2-B294-83C8A3C25E84}"/>
              </a:ext>
            </a:extLst>
          </p:cNvPr>
          <p:cNvSpPr>
            <a:spLocks noGrp="1"/>
          </p:cNvSpPr>
          <p:nvPr>
            <p:ph type="pic" sz="quarter" idx="18"/>
          </p:nvPr>
        </p:nvSpPr>
        <p:spPr>
          <a:xfrm>
            <a:off x="0" y="0"/>
            <a:ext cx="3408363" cy="5146675"/>
          </a:xfrm>
        </p:spPr>
        <p:txBody>
          <a:bodyPr anchor="ctr"/>
          <a:lstStyle>
            <a:lvl1pPr algn="ctr">
              <a:defRPr/>
            </a:lvl1pPr>
          </a:lstStyle>
          <a:p>
            <a:r>
              <a:rPr lang="nl-NL" dirty="0"/>
              <a:t>Klik op het pictogram als u een afbeelding wilt toevoegen</a:t>
            </a:r>
            <a:endParaRPr lang="en-US" dirty="0"/>
          </a:p>
        </p:txBody>
      </p:sp>
      <p:sp>
        <p:nvSpPr>
          <p:cNvPr id="16" name="Tijdelijke aanduiding voor afbeelding 15">
            <a:extLst>
              <a:ext uri="{FF2B5EF4-FFF2-40B4-BE49-F238E27FC236}">
                <a16:creationId xmlns:a16="http://schemas.microsoft.com/office/drawing/2014/main" id="{3A3CCA98-27B9-49D8-B729-053DE5ADC632}"/>
              </a:ext>
            </a:extLst>
          </p:cNvPr>
          <p:cNvSpPr>
            <a:spLocks noGrp="1"/>
          </p:cNvSpPr>
          <p:nvPr>
            <p:ph type="pic" sz="quarter" idx="19" hasCustomPrompt="1"/>
          </p:nvPr>
        </p:nvSpPr>
        <p:spPr>
          <a:xfrm>
            <a:off x="2664000" y="0"/>
            <a:ext cx="784800" cy="5148263"/>
          </a:xfrm>
          <a:blipFill dpi="0" rotWithShape="1">
            <a:blip r:embed="rId2"/>
            <a:srcRect/>
            <a:stretch>
              <a:fillRect l="-1" r="-1"/>
            </a:stretch>
          </a:blipFill>
        </p:spPr>
        <p:txBody>
          <a:bodyPr/>
          <a:lstStyle>
            <a:lvl1pPr>
              <a:defRPr/>
            </a:lvl1pPr>
          </a:lstStyle>
          <a:p>
            <a:r>
              <a:rPr lang="en-US" dirty="0"/>
              <a:t> </a:t>
            </a:r>
          </a:p>
        </p:txBody>
      </p:sp>
      <p:sp>
        <p:nvSpPr>
          <p:cNvPr id="4" name="Tijdelijke aanduiding voor datum 3">
            <a:extLst>
              <a:ext uri="{FF2B5EF4-FFF2-40B4-BE49-F238E27FC236}">
                <a16:creationId xmlns:a16="http://schemas.microsoft.com/office/drawing/2014/main" id="{39E45F90-799D-4334-AB67-D25F6B06B0A4}"/>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4/22/2022</a:t>
            </a:fld>
            <a:endParaRPr lang="en-US" dirty="0"/>
          </a:p>
        </p:txBody>
      </p:sp>
      <p:sp>
        <p:nvSpPr>
          <p:cNvPr id="5" name="Tijdelijke aanduiding voor voettekst 4">
            <a:extLst>
              <a:ext uri="{FF2B5EF4-FFF2-40B4-BE49-F238E27FC236}">
                <a16:creationId xmlns:a16="http://schemas.microsoft.com/office/drawing/2014/main" id="{27B19017-80AE-459E-8775-B08B9886EF5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9CE7EF-D793-4056-9112-6F340821A64F}"/>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dirty="0"/>
          </a:p>
        </p:txBody>
      </p:sp>
      <p:sp>
        <p:nvSpPr>
          <p:cNvPr id="11" name="Tijdelijke aanduiding voor tekst 13">
            <a:extLst>
              <a:ext uri="{FF2B5EF4-FFF2-40B4-BE49-F238E27FC236}">
                <a16:creationId xmlns:a16="http://schemas.microsoft.com/office/drawing/2014/main" id="{3D763D35-89FA-4D2B-A685-69410A568676}"/>
              </a:ext>
            </a:extLst>
          </p:cNvPr>
          <p:cNvSpPr>
            <a:spLocks noGrp="1" noChangeAspect="1"/>
          </p:cNvSpPr>
          <p:nvPr>
            <p:ph type="body" sz="quarter" idx="16" hasCustomPrompt="1"/>
          </p:nvPr>
        </p:nvSpPr>
        <p:spPr>
          <a:xfrm>
            <a:off x="0" y="4212000"/>
            <a:ext cx="4489450" cy="934712"/>
          </a:xfrm>
          <a:blipFill dpi="0" rotWithShape="1">
            <a:blip r:embed="rId3"/>
            <a:srcRect/>
            <a:stretch>
              <a:fillRect/>
            </a:stretch>
          </a:blipFill>
        </p:spPr>
        <p:txBody>
          <a:bodyPr/>
          <a:lstStyle>
            <a:lvl1pPr>
              <a:defRPr/>
            </a:lvl1pPr>
          </a:lstStyle>
          <a:p>
            <a:pPr lvl="0"/>
            <a:r>
              <a:rPr lang="en-US" dirty="0"/>
              <a:t> </a:t>
            </a:r>
          </a:p>
        </p:txBody>
      </p:sp>
      <p:sp>
        <p:nvSpPr>
          <p:cNvPr id="12" name="Tijdelijke aanduiding voor tekst 13">
            <a:extLst>
              <a:ext uri="{FF2B5EF4-FFF2-40B4-BE49-F238E27FC236}">
                <a16:creationId xmlns:a16="http://schemas.microsoft.com/office/drawing/2014/main" id="{2C56A332-6378-482F-BC57-1D2460EC1692}"/>
              </a:ext>
            </a:extLst>
          </p:cNvPr>
          <p:cNvSpPr>
            <a:spLocks noGrp="1"/>
          </p:cNvSpPr>
          <p:nvPr>
            <p:ph type="body" sz="quarter" idx="17" hasCustomPrompt="1"/>
          </p:nvPr>
        </p:nvSpPr>
        <p:spPr>
          <a:xfrm>
            <a:off x="0" y="4271912"/>
            <a:ext cx="9144000" cy="874800"/>
          </a:xfrm>
          <a:blipFill dpi="0" rotWithShape="1">
            <a:blip r:embed="rId4"/>
            <a:srcRect/>
            <a:stretch>
              <a:fillRect/>
            </a:stretch>
          </a:blipFill>
        </p:spPr>
        <p:txBody>
          <a:bodyPr/>
          <a:lstStyle>
            <a:lvl1pPr>
              <a:defRPr/>
            </a:lvl1pPr>
          </a:lstStyle>
          <a:p>
            <a:pPr lvl="0"/>
            <a:r>
              <a:rPr lang="en-US" dirty="0"/>
              <a:t> </a:t>
            </a:r>
          </a:p>
        </p:txBody>
      </p:sp>
      <p:sp>
        <p:nvSpPr>
          <p:cNvPr id="3" name="Tijdelijke aanduiding voor inhoud 2">
            <a:extLst>
              <a:ext uri="{FF2B5EF4-FFF2-40B4-BE49-F238E27FC236}">
                <a16:creationId xmlns:a16="http://schemas.microsoft.com/office/drawing/2014/main" id="{D57DBEC6-712C-48E7-87FE-BA1F837C29B8}"/>
              </a:ext>
            </a:extLst>
          </p:cNvPr>
          <p:cNvSpPr>
            <a:spLocks noGrp="1"/>
          </p:cNvSpPr>
          <p:nvPr>
            <p:ph idx="1"/>
          </p:nvPr>
        </p:nvSpPr>
        <p:spPr>
          <a:xfrm>
            <a:off x="3743431" y="2155235"/>
            <a:ext cx="2112932" cy="1748984"/>
          </a:xfrm>
        </p:spPr>
        <p:txBody>
          <a:bodyPr/>
          <a:lstStyle>
            <a:lvl1pPr>
              <a:lnSpc>
                <a:spcPct val="110000"/>
              </a:lnSpc>
              <a:spcAft>
                <a:spcPts val="500"/>
              </a:spcAft>
              <a:defRPr>
                <a:solidFill>
                  <a:schemeClr val="tx1"/>
                </a:solidFill>
              </a:defRPr>
            </a:lvl1pPr>
            <a:lvl2pPr>
              <a:lnSpc>
                <a:spcPct val="100000"/>
              </a:lnSpc>
              <a:spcAft>
                <a:spcPts val="500"/>
              </a:spcAft>
              <a:defRPr>
                <a:solidFill>
                  <a:schemeClr val="tx1"/>
                </a:solidFill>
              </a:defRPr>
            </a:lvl2pPr>
            <a:lvl3pPr>
              <a:lnSpc>
                <a:spcPct val="100000"/>
              </a:lnSpc>
              <a:spcAft>
                <a:spcPts val="500"/>
              </a:spcAft>
              <a:defRPr>
                <a:solidFill>
                  <a:schemeClr val="tx1"/>
                </a:solidFill>
              </a:defRPr>
            </a:lvl3pPr>
            <a:lvl4pPr>
              <a:lnSpc>
                <a:spcPct val="100000"/>
              </a:lnSpc>
              <a:spcAft>
                <a:spcPts val="500"/>
              </a:spcAft>
              <a:defRPr>
                <a:solidFill>
                  <a:schemeClr val="tx1"/>
                </a:solidFill>
              </a:defRPr>
            </a:lvl4pPr>
            <a:lvl5pPr>
              <a:lnSpc>
                <a:spcPct val="100000"/>
              </a:lnSpc>
              <a:spcAft>
                <a:spcPts val="500"/>
              </a:spcAft>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 name="Titel 1">
            <a:extLst>
              <a:ext uri="{FF2B5EF4-FFF2-40B4-BE49-F238E27FC236}">
                <a16:creationId xmlns:a16="http://schemas.microsoft.com/office/drawing/2014/main" id="{94C4EF29-32A0-4F81-AFB0-022FF7382E7B}"/>
              </a:ext>
            </a:extLst>
          </p:cNvPr>
          <p:cNvSpPr>
            <a:spLocks noGrp="1"/>
          </p:cNvSpPr>
          <p:nvPr>
            <p:ph type="title"/>
          </p:nvPr>
        </p:nvSpPr>
        <p:spPr>
          <a:xfrm>
            <a:off x="3743431" y="1080000"/>
            <a:ext cx="4878070" cy="934660"/>
          </a:xfrm>
        </p:spPr>
        <p:txBody>
          <a:bodyPr anchor="b"/>
          <a:lstStyle/>
          <a:p>
            <a:r>
              <a:rPr lang="nl-NL"/>
              <a:t>Klik om stijl te bewerken</a:t>
            </a:r>
            <a:endParaRPr lang="en-US" dirty="0"/>
          </a:p>
        </p:txBody>
      </p:sp>
      <p:sp>
        <p:nvSpPr>
          <p:cNvPr id="17" name="Tijdelijke aanduiding voor inhoud 2">
            <a:extLst>
              <a:ext uri="{FF2B5EF4-FFF2-40B4-BE49-F238E27FC236}">
                <a16:creationId xmlns:a16="http://schemas.microsoft.com/office/drawing/2014/main" id="{335FD0E8-FBAE-46DE-B742-4E03088413F3}"/>
              </a:ext>
            </a:extLst>
          </p:cNvPr>
          <p:cNvSpPr>
            <a:spLocks noGrp="1"/>
          </p:cNvSpPr>
          <p:nvPr>
            <p:ph idx="20"/>
          </p:nvPr>
        </p:nvSpPr>
        <p:spPr>
          <a:xfrm>
            <a:off x="6084000" y="2155235"/>
            <a:ext cx="2112932" cy="1748984"/>
          </a:xfrm>
        </p:spPr>
        <p:txBody>
          <a:bodyPr/>
          <a:lstStyle>
            <a:lvl1pPr>
              <a:lnSpc>
                <a:spcPct val="110000"/>
              </a:lnSpc>
              <a:spcAft>
                <a:spcPts val="500"/>
              </a:spcAft>
              <a:defRPr>
                <a:solidFill>
                  <a:schemeClr val="tx1"/>
                </a:solidFill>
              </a:defRPr>
            </a:lvl1pPr>
            <a:lvl2pPr>
              <a:lnSpc>
                <a:spcPct val="100000"/>
              </a:lnSpc>
              <a:spcAft>
                <a:spcPts val="500"/>
              </a:spcAft>
              <a:defRPr>
                <a:solidFill>
                  <a:schemeClr val="tx1"/>
                </a:solidFill>
              </a:defRPr>
            </a:lvl2pPr>
            <a:lvl3pPr>
              <a:lnSpc>
                <a:spcPct val="100000"/>
              </a:lnSpc>
              <a:spcAft>
                <a:spcPts val="500"/>
              </a:spcAft>
              <a:defRPr>
                <a:solidFill>
                  <a:schemeClr val="tx1"/>
                </a:solidFill>
              </a:defRPr>
            </a:lvl3pPr>
            <a:lvl4pPr>
              <a:lnSpc>
                <a:spcPct val="100000"/>
              </a:lnSpc>
              <a:spcAft>
                <a:spcPts val="500"/>
              </a:spcAft>
              <a:defRPr>
                <a:solidFill>
                  <a:schemeClr val="tx1"/>
                </a:solidFill>
              </a:defRPr>
            </a:lvl4pPr>
            <a:lvl5pPr>
              <a:lnSpc>
                <a:spcPct val="100000"/>
              </a:lnSpc>
              <a:spcAft>
                <a:spcPts val="500"/>
              </a:spcAft>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1834019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en grafiek">
    <p:bg>
      <p:bgPr>
        <a:solidFill>
          <a:schemeClr val="bg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5A7BE8F3-335A-4356-BB09-E761F6A223D1}"/>
              </a:ext>
            </a:extLst>
          </p:cNvPr>
          <p:cNvSpPr/>
          <p:nvPr userDrawn="1"/>
        </p:nvSpPr>
        <p:spPr>
          <a:xfrm flipH="1">
            <a:off x="0" y="0"/>
            <a:ext cx="3435350" cy="51482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Afbeelding 7">
            <a:extLst>
              <a:ext uri="{FF2B5EF4-FFF2-40B4-BE49-F238E27FC236}">
                <a16:creationId xmlns:a16="http://schemas.microsoft.com/office/drawing/2014/main" id="{AE910956-C16E-47C6-8790-C74B3B48545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669231" y="0"/>
            <a:ext cx="786540" cy="5148263"/>
          </a:xfrm>
          <a:prstGeom prst="rect">
            <a:avLst/>
          </a:prstGeom>
        </p:spPr>
      </p:pic>
      <p:pic>
        <p:nvPicPr>
          <p:cNvPr id="18" name="Afbeelding 17">
            <a:extLst>
              <a:ext uri="{FF2B5EF4-FFF2-40B4-BE49-F238E27FC236}">
                <a16:creationId xmlns:a16="http://schemas.microsoft.com/office/drawing/2014/main" id="{69C48AE3-4888-4E36-A36A-CCC3001E4EE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0" y="4213603"/>
            <a:ext cx="4489200" cy="934660"/>
          </a:xfrm>
          <a:prstGeom prst="rect">
            <a:avLst/>
          </a:prstGeom>
        </p:spPr>
      </p:pic>
      <p:pic>
        <p:nvPicPr>
          <p:cNvPr id="19" name="Afbeelding 18">
            <a:extLst>
              <a:ext uri="{FF2B5EF4-FFF2-40B4-BE49-F238E27FC236}">
                <a16:creationId xmlns:a16="http://schemas.microsoft.com/office/drawing/2014/main" id="{ED8D9D9C-A3D9-496F-9F07-C34073AA525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0" y="4271963"/>
            <a:ext cx="9144000" cy="876300"/>
          </a:xfrm>
          <a:prstGeom prst="rect">
            <a:avLst/>
          </a:prstGeom>
        </p:spPr>
      </p:pic>
      <p:sp>
        <p:nvSpPr>
          <p:cNvPr id="4" name="Tijdelijke aanduiding voor datum 3">
            <a:extLst>
              <a:ext uri="{FF2B5EF4-FFF2-40B4-BE49-F238E27FC236}">
                <a16:creationId xmlns:a16="http://schemas.microsoft.com/office/drawing/2014/main" id="{39E45F90-799D-4334-AB67-D25F6B06B0A4}"/>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4/22/2022</a:t>
            </a:fld>
            <a:endParaRPr lang="en-US" dirty="0"/>
          </a:p>
        </p:txBody>
      </p:sp>
      <p:sp>
        <p:nvSpPr>
          <p:cNvPr id="5" name="Tijdelijke aanduiding voor voettekst 4">
            <a:extLst>
              <a:ext uri="{FF2B5EF4-FFF2-40B4-BE49-F238E27FC236}">
                <a16:creationId xmlns:a16="http://schemas.microsoft.com/office/drawing/2014/main" id="{27B19017-80AE-459E-8775-B08B9886EF5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9CE7EF-D793-4056-9112-6F340821A64F}"/>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dirty="0"/>
          </a:p>
        </p:txBody>
      </p:sp>
      <p:sp>
        <p:nvSpPr>
          <p:cNvPr id="3" name="Tijdelijke aanduiding voor inhoud 2">
            <a:extLst>
              <a:ext uri="{FF2B5EF4-FFF2-40B4-BE49-F238E27FC236}">
                <a16:creationId xmlns:a16="http://schemas.microsoft.com/office/drawing/2014/main" id="{D57DBEC6-712C-48E7-87FE-BA1F837C29B8}"/>
              </a:ext>
            </a:extLst>
          </p:cNvPr>
          <p:cNvSpPr>
            <a:spLocks noGrp="1"/>
          </p:cNvSpPr>
          <p:nvPr>
            <p:ph idx="1"/>
          </p:nvPr>
        </p:nvSpPr>
        <p:spPr>
          <a:xfrm>
            <a:off x="540000" y="2155235"/>
            <a:ext cx="2112932" cy="1748984"/>
          </a:xfrm>
        </p:spPr>
        <p:txBody>
          <a:bodyPr/>
          <a:lstStyle>
            <a:lvl1pPr>
              <a:lnSpc>
                <a:spcPct val="110000"/>
              </a:lnSpc>
              <a:spcAft>
                <a:spcPts val="500"/>
              </a:spcAft>
              <a:defRPr sz="1000">
                <a:solidFill>
                  <a:schemeClr val="tx1"/>
                </a:solidFill>
              </a:defRPr>
            </a:lvl1pPr>
            <a:lvl2pPr>
              <a:lnSpc>
                <a:spcPct val="100000"/>
              </a:lnSpc>
              <a:spcAft>
                <a:spcPts val="500"/>
              </a:spcAft>
              <a:defRPr sz="1000">
                <a:solidFill>
                  <a:schemeClr val="tx1"/>
                </a:solidFill>
              </a:defRPr>
            </a:lvl2pPr>
            <a:lvl3pPr>
              <a:lnSpc>
                <a:spcPct val="100000"/>
              </a:lnSpc>
              <a:spcAft>
                <a:spcPts val="500"/>
              </a:spcAft>
              <a:defRPr sz="1000">
                <a:solidFill>
                  <a:schemeClr val="tx1"/>
                </a:solidFill>
              </a:defRPr>
            </a:lvl3pPr>
            <a:lvl4pPr>
              <a:lnSpc>
                <a:spcPct val="100000"/>
              </a:lnSpc>
              <a:spcAft>
                <a:spcPts val="500"/>
              </a:spcAft>
              <a:defRPr sz="1000">
                <a:solidFill>
                  <a:schemeClr val="tx1"/>
                </a:solidFill>
              </a:defRPr>
            </a:lvl4pPr>
            <a:lvl5pPr>
              <a:lnSpc>
                <a:spcPct val="100000"/>
              </a:lnSpc>
              <a:spcAft>
                <a:spcPts val="500"/>
              </a:spcAft>
              <a:defRPr sz="100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 name="Titel 1">
            <a:extLst>
              <a:ext uri="{FF2B5EF4-FFF2-40B4-BE49-F238E27FC236}">
                <a16:creationId xmlns:a16="http://schemas.microsoft.com/office/drawing/2014/main" id="{94C4EF29-32A0-4F81-AFB0-022FF7382E7B}"/>
              </a:ext>
            </a:extLst>
          </p:cNvPr>
          <p:cNvSpPr>
            <a:spLocks noGrp="1"/>
          </p:cNvSpPr>
          <p:nvPr>
            <p:ph type="title"/>
          </p:nvPr>
        </p:nvSpPr>
        <p:spPr>
          <a:xfrm>
            <a:off x="540000" y="1080000"/>
            <a:ext cx="1752350" cy="934660"/>
          </a:xfrm>
        </p:spPr>
        <p:txBody>
          <a:bodyPr anchor="b"/>
          <a:lstStyle>
            <a:lvl1pPr>
              <a:defRPr sz="1400"/>
            </a:lvl1pPr>
          </a:lstStyle>
          <a:p>
            <a:r>
              <a:rPr lang="nl-NL"/>
              <a:t>Klik om stijl te bewerken</a:t>
            </a:r>
            <a:endParaRPr lang="en-US" dirty="0"/>
          </a:p>
        </p:txBody>
      </p:sp>
      <p:sp>
        <p:nvSpPr>
          <p:cNvPr id="20" name="Tijdelijke aanduiding voor grafiek 19">
            <a:extLst>
              <a:ext uri="{FF2B5EF4-FFF2-40B4-BE49-F238E27FC236}">
                <a16:creationId xmlns:a16="http://schemas.microsoft.com/office/drawing/2014/main" id="{B56E8677-3DA9-4AB3-8683-BCE9FE393311}"/>
              </a:ext>
            </a:extLst>
          </p:cNvPr>
          <p:cNvSpPr>
            <a:spLocks noGrp="1"/>
          </p:cNvSpPr>
          <p:nvPr>
            <p:ph type="chart" sz="quarter" idx="13"/>
          </p:nvPr>
        </p:nvSpPr>
        <p:spPr>
          <a:xfrm>
            <a:off x="3812231" y="728663"/>
            <a:ext cx="4472288" cy="3614738"/>
          </a:xfrm>
        </p:spPr>
        <p:txBody>
          <a:bodyPr/>
          <a:lstStyle>
            <a:lvl1pPr algn="ctr">
              <a:defRPr/>
            </a:lvl1pPr>
          </a:lstStyle>
          <a:p>
            <a:r>
              <a:rPr lang="nl-NL" dirty="0"/>
              <a:t>Klik op het pictogram als u een grafiek wilt toevoegen</a:t>
            </a:r>
            <a:endParaRPr lang="en-US" dirty="0"/>
          </a:p>
        </p:txBody>
      </p:sp>
    </p:spTree>
    <p:extLst>
      <p:ext uri="{BB962C8B-B14F-4D97-AF65-F5344CB8AC3E}">
        <p14:creationId xmlns:p14="http://schemas.microsoft.com/office/powerpoint/2010/main" val="42375999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3A2D8E6A-8D30-4BB3-BD37-3D9ED4567352}"/>
              </a:ext>
            </a:extLst>
          </p:cNvPr>
          <p:cNvSpPr>
            <a:spLocks noGrp="1"/>
          </p:cNvSpPr>
          <p:nvPr>
            <p:ph type="dt" sz="half" idx="10"/>
          </p:nvPr>
        </p:nvSpPr>
        <p:spPr/>
        <p:txBody>
          <a:bodyPr/>
          <a:lstStyle/>
          <a:p>
            <a:fld id="{A2654E20-11A3-4A2C-A361-960BC09DACFA}" type="datetimeFigureOut">
              <a:rPr lang="en-US" smtClean="0"/>
              <a:t>4/22/2022</a:t>
            </a:fld>
            <a:endParaRPr lang="en-US" dirty="0"/>
          </a:p>
        </p:txBody>
      </p:sp>
      <p:sp>
        <p:nvSpPr>
          <p:cNvPr id="4" name="Tijdelijke aanduiding voor voettekst 3">
            <a:extLst>
              <a:ext uri="{FF2B5EF4-FFF2-40B4-BE49-F238E27FC236}">
                <a16:creationId xmlns:a16="http://schemas.microsoft.com/office/drawing/2014/main" id="{5BE8ABD4-D996-40D6-A180-46163628F774}"/>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A3876F8F-3CAF-4187-ADEC-5C6E896A2443}"/>
              </a:ext>
            </a:extLst>
          </p:cNvPr>
          <p:cNvSpPr>
            <a:spLocks noGrp="1"/>
          </p:cNvSpPr>
          <p:nvPr>
            <p:ph type="sldNum" sz="quarter" idx="12"/>
          </p:nvPr>
        </p:nvSpPr>
        <p:spPr/>
        <p:txBody>
          <a:bodyPr/>
          <a:lstStyle/>
          <a:p>
            <a:fld id="{8F712A50-FF1D-4BCC-BB37-AD1C505C6070}" type="slidenum">
              <a:rPr lang="en-US" smtClean="0"/>
              <a:t>‹nr.›</a:t>
            </a:fld>
            <a:endParaRPr lang="en-US" dirty="0"/>
          </a:p>
        </p:txBody>
      </p:sp>
      <p:sp>
        <p:nvSpPr>
          <p:cNvPr id="6" name="Titel 5">
            <a:extLst>
              <a:ext uri="{FF2B5EF4-FFF2-40B4-BE49-F238E27FC236}">
                <a16:creationId xmlns:a16="http://schemas.microsoft.com/office/drawing/2014/main" id="{A38BBE72-887B-4DC4-94EB-764433BC94BD}"/>
              </a:ext>
            </a:extLst>
          </p:cNvPr>
          <p:cNvSpPr>
            <a:spLocks noGrp="1"/>
          </p:cNvSpPr>
          <p:nvPr>
            <p:ph type="title"/>
          </p:nvPr>
        </p:nvSpPr>
        <p:spPr>
          <a:xfrm>
            <a:off x="936000" y="0"/>
            <a:ext cx="4791075" cy="936000"/>
          </a:xfrm>
        </p:spPr>
        <p:txBody>
          <a:bodyPr/>
          <a:lstStyle/>
          <a:p>
            <a:r>
              <a:rPr lang="nl-NL"/>
              <a:t>Klik om stijl te bewerken</a:t>
            </a:r>
            <a:endParaRPr lang="en-US" dirty="0"/>
          </a:p>
        </p:txBody>
      </p:sp>
    </p:spTree>
    <p:extLst>
      <p:ext uri="{BB962C8B-B14F-4D97-AF65-F5344CB8AC3E}">
        <p14:creationId xmlns:p14="http://schemas.microsoft.com/office/powerpoint/2010/main" val="3855648532"/>
      </p:ext>
    </p:extLst>
  </p:cSld>
  <p:clrMapOvr>
    <a:masterClrMapping/>
  </p:clrMapOvr>
  <p:extLst>
    <p:ext uri="{DCECCB84-F9BA-43D5-87BE-67443E8EF086}">
      <p15:sldGuideLst xmlns:p15="http://schemas.microsoft.com/office/powerpoint/2012/main">
        <p15:guide id="1" orient="horz" pos="592">
          <p15:clr>
            <a:srgbClr val="FBAE40"/>
          </p15:clr>
        </p15:guide>
        <p15:guide id="2" pos="59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5D0420E-7463-42C4-A9A5-A7675C1FAE96}"/>
              </a:ext>
            </a:extLst>
          </p:cNvPr>
          <p:cNvSpPr>
            <a:spLocks noGrp="1"/>
          </p:cNvSpPr>
          <p:nvPr>
            <p:ph type="dt" sz="half" idx="10"/>
          </p:nvPr>
        </p:nvSpPr>
        <p:spPr/>
        <p:txBody>
          <a:bodyPr/>
          <a:lstStyle/>
          <a:p>
            <a:fld id="{A2654E20-11A3-4A2C-A361-960BC09DACFA}" type="datetimeFigureOut">
              <a:rPr lang="en-US" smtClean="0"/>
              <a:t>4/22/2022</a:t>
            </a:fld>
            <a:endParaRPr lang="en-US" dirty="0"/>
          </a:p>
        </p:txBody>
      </p:sp>
      <p:sp>
        <p:nvSpPr>
          <p:cNvPr id="3" name="Tijdelijke aanduiding voor voettekst 2">
            <a:extLst>
              <a:ext uri="{FF2B5EF4-FFF2-40B4-BE49-F238E27FC236}">
                <a16:creationId xmlns:a16="http://schemas.microsoft.com/office/drawing/2014/main" id="{FB5F17F7-EB07-4B67-9A52-C7924D3EA681}"/>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4CEBAA1B-6898-4EB8-BDA8-A4D45C136EE3}"/>
              </a:ext>
            </a:extLst>
          </p:cNvPr>
          <p:cNvSpPr>
            <a:spLocks noGrp="1"/>
          </p:cNvSpPr>
          <p:nvPr>
            <p:ph type="sldNum" sz="quarter" idx="12"/>
          </p:nvPr>
        </p:nvSpPr>
        <p:spPr/>
        <p:txBody>
          <a:bodyPr/>
          <a:lstStyle/>
          <a:p>
            <a:fld id="{8F712A50-FF1D-4BCC-BB37-AD1C505C6070}" type="slidenum">
              <a:rPr lang="en-US" smtClean="0"/>
              <a:t>‹nr.›</a:t>
            </a:fld>
            <a:endParaRPr lang="en-US" dirty="0"/>
          </a:p>
        </p:txBody>
      </p:sp>
    </p:spTree>
    <p:extLst>
      <p:ext uri="{BB962C8B-B14F-4D97-AF65-F5344CB8AC3E}">
        <p14:creationId xmlns:p14="http://schemas.microsoft.com/office/powerpoint/2010/main" val="12391138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Alleen Beeld">
    <p:spTree>
      <p:nvGrpSpPr>
        <p:cNvPr id="1" name=""/>
        <p:cNvGrpSpPr/>
        <p:nvPr/>
      </p:nvGrpSpPr>
      <p:grpSpPr>
        <a:xfrm>
          <a:off x="0" y="0"/>
          <a:ext cx="0" cy="0"/>
          <a:chOff x="0" y="0"/>
          <a:chExt cx="0" cy="0"/>
        </a:xfrm>
      </p:grpSpPr>
      <p:sp>
        <p:nvSpPr>
          <p:cNvPr id="7" name="Tijdelijke aanduiding voor afbeelding 6">
            <a:extLst>
              <a:ext uri="{FF2B5EF4-FFF2-40B4-BE49-F238E27FC236}">
                <a16:creationId xmlns:a16="http://schemas.microsoft.com/office/drawing/2014/main" id="{CFDFAF54-B9F5-4B88-A300-4477FA6F1D5C}"/>
              </a:ext>
            </a:extLst>
          </p:cNvPr>
          <p:cNvSpPr>
            <a:spLocks noGrp="1"/>
          </p:cNvSpPr>
          <p:nvPr>
            <p:ph type="pic" sz="quarter" idx="13"/>
          </p:nvPr>
        </p:nvSpPr>
        <p:spPr>
          <a:xfrm>
            <a:off x="0" y="0"/>
            <a:ext cx="9144000" cy="5148263"/>
          </a:xfrm>
        </p:spPr>
        <p:txBody>
          <a:bodyPr/>
          <a:lstStyle>
            <a:lvl1pPr algn="ctr">
              <a:defRPr/>
            </a:lvl1pPr>
          </a:lstStyle>
          <a:p>
            <a:r>
              <a:rPr lang="nl-NL" dirty="0"/>
              <a:t>Klik op het pictogram als u een afbeelding wilt toevoegen</a:t>
            </a:r>
            <a:endParaRPr lang="en-US" dirty="0"/>
          </a:p>
        </p:txBody>
      </p:sp>
      <p:sp>
        <p:nvSpPr>
          <p:cNvPr id="8" name="Tijdelijke aanduiding voor tekst 13">
            <a:extLst>
              <a:ext uri="{FF2B5EF4-FFF2-40B4-BE49-F238E27FC236}">
                <a16:creationId xmlns:a16="http://schemas.microsoft.com/office/drawing/2014/main" id="{05356C2A-2BAA-451F-8694-9A1D5D97E6DB}"/>
              </a:ext>
            </a:extLst>
          </p:cNvPr>
          <p:cNvSpPr>
            <a:spLocks noGrp="1" noChangeAspect="1"/>
          </p:cNvSpPr>
          <p:nvPr>
            <p:ph type="body" sz="quarter" idx="16" hasCustomPrompt="1"/>
          </p:nvPr>
        </p:nvSpPr>
        <p:spPr>
          <a:xfrm>
            <a:off x="0" y="4212000"/>
            <a:ext cx="4489450" cy="934712"/>
          </a:xfrm>
          <a:blipFill dpi="0" rotWithShape="1">
            <a:blip r:embed="rId2"/>
            <a:srcRect/>
            <a:stretch>
              <a:fillRect/>
            </a:stretch>
          </a:blipFill>
        </p:spPr>
        <p:txBody>
          <a:bodyPr/>
          <a:lstStyle>
            <a:lvl1pPr>
              <a:defRPr/>
            </a:lvl1pPr>
          </a:lstStyle>
          <a:p>
            <a:pPr lvl="0"/>
            <a:r>
              <a:rPr lang="en-US" dirty="0"/>
              <a:t> </a:t>
            </a:r>
          </a:p>
        </p:txBody>
      </p:sp>
      <p:sp>
        <p:nvSpPr>
          <p:cNvPr id="9" name="Tijdelijke aanduiding voor tekst 13">
            <a:extLst>
              <a:ext uri="{FF2B5EF4-FFF2-40B4-BE49-F238E27FC236}">
                <a16:creationId xmlns:a16="http://schemas.microsoft.com/office/drawing/2014/main" id="{75CFAEA4-EE00-4231-9F54-D59935254ED9}"/>
              </a:ext>
            </a:extLst>
          </p:cNvPr>
          <p:cNvSpPr>
            <a:spLocks noGrp="1"/>
          </p:cNvSpPr>
          <p:nvPr>
            <p:ph type="body" sz="quarter" idx="17" hasCustomPrompt="1"/>
          </p:nvPr>
        </p:nvSpPr>
        <p:spPr>
          <a:xfrm>
            <a:off x="0" y="4271912"/>
            <a:ext cx="9144000" cy="874800"/>
          </a:xfrm>
          <a:blipFill dpi="0" rotWithShape="1">
            <a:blip r:embed="rId3"/>
            <a:srcRect/>
            <a:stretch>
              <a:fillRect/>
            </a:stretch>
          </a:blipFill>
        </p:spPr>
        <p:txBody>
          <a:bodyPr/>
          <a:lstStyle>
            <a:lvl1pPr>
              <a:defRPr/>
            </a:lvl1pPr>
          </a:lstStyle>
          <a:p>
            <a:pPr lvl="0"/>
            <a:r>
              <a:rPr lang="en-US" dirty="0"/>
              <a:t> </a:t>
            </a:r>
          </a:p>
        </p:txBody>
      </p:sp>
      <p:sp>
        <p:nvSpPr>
          <p:cNvPr id="3" name="Tijdelijke aanduiding voor datum 2">
            <a:extLst>
              <a:ext uri="{FF2B5EF4-FFF2-40B4-BE49-F238E27FC236}">
                <a16:creationId xmlns:a16="http://schemas.microsoft.com/office/drawing/2014/main" id="{AA0108DB-BF1C-4AE1-A331-CE6DB3459591}"/>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4/22/2022</a:t>
            </a:fld>
            <a:endParaRPr lang="en-US" dirty="0"/>
          </a:p>
        </p:txBody>
      </p:sp>
      <p:sp>
        <p:nvSpPr>
          <p:cNvPr id="4" name="Tijdelijke aanduiding voor voettekst 3">
            <a:extLst>
              <a:ext uri="{FF2B5EF4-FFF2-40B4-BE49-F238E27FC236}">
                <a16:creationId xmlns:a16="http://schemas.microsoft.com/office/drawing/2014/main" id="{3C95D95C-E79D-4D28-AC6F-F0D4DD5C6F9A}"/>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7FC0D692-AD6F-477E-9B62-E0293F9543B5}"/>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dirty="0"/>
          </a:p>
        </p:txBody>
      </p:sp>
      <p:sp>
        <p:nvSpPr>
          <p:cNvPr id="10" name="Tijdelijke aanduiding voor tekst 11">
            <a:extLst>
              <a:ext uri="{FF2B5EF4-FFF2-40B4-BE49-F238E27FC236}">
                <a16:creationId xmlns:a16="http://schemas.microsoft.com/office/drawing/2014/main" id="{E32D5085-2719-49D5-AD4C-E93443ABCF4D}"/>
              </a:ext>
            </a:extLst>
          </p:cNvPr>
          <p:cNvSpPr>
            <a:spLocks noGrp="1"/>
          </p:cNvSpPr>
          <p:nvPr>
            <p:ph type="body" sz="quarter" idx="18" hasCustomPrompt="1"/>
          </p:nvPr>
        </p:nvSpPr>
        <p:spPr>
          <a:xfrm>
            <a:off x="7657200" y="334800"/>
            <a:ext cx="1152000" cy="608400"/>
          </a:xfrm>
          <a:blipFill dpi="0" rotWithShape="1">
            <a:blip r:embed="rId4"/>
            <a:srcRect/>
            <a:stretch>
              <a:fillRect/>
            </a:stretch>
          </a:blipFill>
        </p:spPr>
        <p:txBody>
          <a:bodyPr/>
          <a:lstStyle>
            <a:lvl1pPr>
              <a:defRPr/>
            </a:lvl1pPr>
          </a:lstStyle>
          <a:p>
            <a:pPr lvl="0"/>
            <a:r>
              <a:rPr lang="en-US" dirty="0"/>
              <a:t> </a:t>
            </a:r>
          </a:p>
        </p:txBody>
      </p:sp>
    </p:spTree>
    <p:extLst>
      <p:ext uri="{BB962C8B-B14F-4D97-AF65-F5344CB8AC3E}">
        <p14:creationId xmlns:p14="http://schemas.microsoft.com/office/powerpoint/2010/main" val="41165878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Indindeling">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4EF29-32A0-4F81-AFB0-022FF7382E7B}"/>
              </a:ext>
            </a:extLst>
          </p:cNvPr>
          <p:cNvSpPr>
            <a:spLocks noGrp="1"/>
          </p:cNvSpPr>
          <p:nvPr>
            <p:ph type="title"/>
          </p:nvPr>
        </p:nvSpPr>
        <p:spPr>
          <a:xfrm>
            <a:off x="936000" y="540000"/>
            <a:ext cx="4878070" cy="934660"/>
          </a:xfrm>
        </p:spPr>
        <p:txBody>
          <a:bodyPr anchor="b"/>
          <a:lstStyle>
            <a:lvl1pPr>
              <a:defRPr sz="2500">
                <a:solidFill>
                  <a:schemeClr val="bg1"/>
                </a:solidFill>
              </a:defRPr>
            </a:lvl1pPr>
          </a:lstStyle>
          <a:p>
            <a:r>
              <a:rPr lang="nl-NL"/>
              <a:t>Klik om stijl te bewerken</a:t>
            </a:r>
            <a:endParaRPr lang="en-US" dirty="0"/>
          </a:p>
        </p:txBody>
      </p:sp>
      <p:sp>
        <p:nvSpPr>
          <p:cNvPr id="3" name="Tijdelijke aanduiding voor inhoud 2">
            <a:extLst>
              <a:ext uri="{FF2B5EF4-FFF2-40B4-BE49-F238E27FC236}">
                <a16:creationId xmlns:a16="http://schemas.microsoft.com/office/drawing/2014/main" id="{D57DBEC6-712C-48E7-87FE-BA1F837C29B8}"/>
              </a:ext>
            </a:extLst>
          </p:cNvPr>
          <p:cNvSpPr>
            <a:spLocks noGrp="1"/>
          </p:cNvSpPr>
          <p:nvPr>
            <p:ph idx="1" hasCustomPrompt="1"/>
          </p:nvPr>
        </p:nvSpPr>
        <p:spPr>
          <a:xfrm>
            <a:off x="936000" y="1728000"/>
            <a:ext cx="4878069" cy="1748984"/>
          </a:xfrm>
        </p:spPr>
        <p:txBody>
          <a:bodyPr/>
          <a:lstStyle>
            <a:lvl1pPr>
              <a:lnSpc>
                <a:spcPct val="100000"/>
              </a:lnSpc>
              <a:spcAft>
                <a:spcPts val="1000"/>
              </a:spcAft>
              <a:defRPr sz="900" b="1">
                <a:solidFill>
                  <a:schemeClr val="bg1"/>
                </a:solidFill>
                <a:latin typeface="+mj-lt"/>
              </a:defRPr>
            </a:lvl1pPr>
            <a:lvl2pPr marL="0" indent="0">
              <a:lnSpc>
                <a:spcPct val="100000"/>
              </a:lnSpc>
              <a:spcAft>
                <a:spcPts val="1000"/>
              </a:spcAft>
              <a:buNone/>
              <a:defRPr sz="1000">
                <a:solidFill>
                  <a:schemeClr val="bg1"/>
                </a:solidFill>
                <a:latin typeface="Calibri" panose="020F0502020204030204" pitchFamily="34" charset="0"/>
                <a:cs typeface="Calibri" panose="020F0502020204030204" pitchFamily="34" charset="0"/>
              </a:defRPr>
            </a:lvl2pPr>
            <a:lvl3pPr>
              <a:lnSpc>
                <a:spcPct val="100000"/>
              </a:lnSpc>
              <a:spcAft>
                <a:spcPts val="500"/>
              </a:spcAft>
              <a:buClr>
                <a:schemeClr val="bg1"/>
              </a:buClr>
              <a:defRPr sz="1000">
                <a:solidFill>
                  <a:schemeClr val="bg1"/>
                </a:solidFill>
              </a:defRPr>
            </a:lvl3pPr>
            <a:lvl4pPr>
              <a:lnSpc>
                <a:spcPct val="100000"/>
              </a:lnSpc>
              <a:spcAft>
                <a:spcPts val="500"/>
              </a:spcAft>
              <a:buClr>
                <a:schemeClr val="bg1"/>
              </a:buClr>
              <a:defRPr sz="1000">
                <a:solidFill>
                  <a:schemeClr val="bg1"/>
                </a:solidFill>
              </a:defRPr>
            </a:lvl4pPr>
            <a:lvl5pPr>
              <a:lnSpc>
                <a:spcPct val="100000"/>
              </a:lnSpc>
              <a:spcAft>
                <a:spcPts val="500"/>
              </a:spcAft>
              <a:buClr>
                <a:schemeClr val="bg1"/>
              </a:buClr>
              <a:defRPr sz="1000">
                <a:solidFill>
                  <a:schemeClr val="bg1"/>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datum 3">
            <a:extLst>
              <a:ext uri="{FF2B5EF4-FFF2-40B4-BE49-F238E27FC236}">
                <a16:creationId xmlns:a16="http://schemas.microsoft.com/office/drawing/2014/main" id="{39E45F90-799D-4334-AB67-D25F6B06B0A4}"/>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4/22/2022</a:t>
            </a:fld>
            <a:endParaRPr lang="en-US" dirty="0"/>
          </a:p>
        </p:txBody>
      </p:sp>
      <p:sp>
        <p:nvSpPr>
          <p:cNvPr id="6" name="Tijdelijke aanduiding voor dianummer 5">
            <a:extLst>
              <a:ext uri="{FF2B5EF4-FFF2-40B4-BE49-F238E27FC236}">
                <a16:creationId xmlns:a16="http://schemas.microsoft.com/office/drawing/2014/main" id="{339CE7EF-D793-4056-9112-6F340821A64F}"/>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dirty="0"/>
          </a:p>
        </p:txBody>
      </p:sp>
      <p:pic>
        <p:nvPicPr>
          <p:cNvPr id="11" name="Afbeelding 10" descr="Afbeelding met tekst, geweer&#10;&#10;Automatisch gegenereerde beschrijving">
            <a:extLst>
              <a:ext uri="{FF2B5EF4-FFF2-40B4-BE49-F238E27FC236}">
                <a16:creationId xmlns:a16="http://schemas.microsoft.com/office/drawing/2014/main" id="{EC759FED-3CFB-4873-8825-A694FCD78BD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3919538"/>
            <a:ext cx="9144000" cy="1228725"/>
          </a:xfrm>
          <a:prstGeom prst="rect">
            <a:avLst/>
          </a:prstGeom>
        </p:spPr>
      </p:pic>
      <p:pic>
        <p:nvPicPr>
          <p:cNvPr id="12" name="Afbeelding 11">
            <a:extLst>
              <a:ext uri="{FF2B5EF4-FFF2-40B4-BE49-F238E27FC236}">
                <a16:creationId xmlns:a16="http://schemas.microsoft.com/office/drawing/2014/main" id="{E52DAB8F-EA9D-49D7-B197-9399EC41AA8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657200" y="4212000"/>
            <a:ext cx="1152000" cy="609792"/>
          </a:xfrm>
          <a:prstGeom prst="rect">
            <a:avLst/>
          </a:prstGeom>
        </p:spPr>
      </p:pic>
    </p:spTree>
    <p:extLst>
      <p:ext uri="{BB962C8B-B14F-4D97-AF65-F5344CB8AC3E}">
        <p14:creationId xmlns:p14="http://schemas.microsoft.com/office/powerpoint/2010/main" val="2222116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object">
    <p:bg>
      <p:bgPr>
        <a:solidFill>
          <a:schemeClr val="bg1"/>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63C4F28E-297D-414F-BF58-A70512C3BF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13603"/>
            <a:ext cx="4489200" cy="934660"/>
          </a:xfrm>
          <a:prstGeom prst="rect">
            <a:avLst/>
          </a:prstGeom>
        </p:spPr>
      </p:pic>
      <p:pic>
        <p:nvPicPr>
          <p:cNvPr id="10" name="Afbeelding 9">
            <a:extLst>
              <a:ext uri="{FF2B5EF4-FFF2-40B4-BE49-F238E27FC236}">
                <a16:creationId xmlns:a16="http://schemas.microsoft.com/office/drawing/2014/main" id="{3687796E-FF1B-4AFD-9AD3-F5EDF75D72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71963"/>
            <a:ext cx="9144000" cy="876300"/>
          </a:xfrm>
          <a:prstGeom prst="rect">
            <a:avLst/>
          </a:prstGeom>
        </p:spPr>
      </p:pic>
      <p:sp>
        <p:nvSpPr>
          <p:cNvPr id="2" name="Titel 1">
            <a:extLst>
              <a:ext uri="{FF2B5EF4-FFF2-40B4-BE49-F238E27FC236}">
                <a16:creationId xmlns:a16="http://schemas.microsoft.com/office/drawing/2014/main" id="{94C4EF29-32A0-4F81-AFB0-022FF7382E7B}"/>
              </a:ext>
            </a:extLst>
          </p:cNvPr>
          <p:cNvSpPr>
            <a:spLocks noGrp="1"/>
          </p:cNvSpPr>
          <p:nvPr>
            <p:ph type="title"/>
          </p:nvPr>
        </p:nvSpPr>
        <p:spPr>
          <a:xfrm>
            <a:off x="1584000" y="900000"/>
            <a:ext cx="4878070" cy="934660"/>
          </a:xfrm>
        </p:spPr>
        <p:txBody>
          <a:bodyPr anchor="b"/>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D57DBEC6-712C-48E7-87FE-BA1F837C29B8}"/>
              </a:ext>
            </a:extLst>
          </p:cNvPr>
          <p:cNvSpPr>
            <a:spLocks noGrp="1"/>
          </p:cNvSpPr>
          <p:nvPr>
            <p:ph idx="1"/>
          </p:nvPr>
        </p:nvSpPr>
        <p:spPr>
          <a:xfrm>
            <a:off x="1583999" y="1989809"/>
            <a:ext cx="4878069" cy="1748984"/>
          </a:xfrm>
        </p:spPr>
        <p:txBody>
          <a:bodyPr/>
          <a:lstStyle>
            <a:lvl1pPr>
              <a:lnSpc>
                <a:spcPct val="120000"/>
              </a:lnSpc>
              <a:spcAft>
                <a:spcPts val="500"/>
              </a:spcAft>
              <a:defRPr>
                <a:solidFill>
                  <a:schemeClr val="tx2"/>
                </a:solidFill>
              </a:defRPr>
            </a:lvl1pPr>
            <a:lvl2pPr>
              <a:lnSpc>
                <a:spcPct val="100000"/>
              </a:lnSpc>
              <a:spcAft>
                <a:spcPts val="500"/>
              </a:spcAft>
              <a:defRPr>
                <a:solidFill>
                  <a:schemeClr val="tx2"/>
                </a:solidFill>
              </a:defRPr>
            </a:lvl2pPr>
            <a:lvl3pPr>
              <a:lnSpc>
                <a:spcPct val="100000"/>
              </a:lnSpc>
              <a:spcAft>
                <a:spcPts val="500"/>
              </a:spcAft>
              <a:defRPr>
                <a:solidFill>
                  <a:schemeClr val="tx2"/>
                </a:solidFill>
              </a:defRPr>
            </a:lvl3pPr>
            <a:lvl4pPr>
              <a:lnSpc>
                <a:spcPct val="100000"/>
              </a:lnSpc>
              <a:spcAft>
                <a:spcPts val="500"/>
              </a:spcAft>
              <a:defRPr>
                <a:solidFill>
                  <a:schemeClr val="tx2"/>
                </a:solidFill>
              </a:defRPr>
            </a:lvl4pPr>
            <a:lvl5pPr>
              <a:lnSpc>
                <a:spcPct val="100000"/>
              </a:lnSpc>
              <a:spcAft>
                <a:spcPts val="500"/>
              </a:spcAft>
              <a:defRPr>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39E45F90-799D-4334-AB67-D25F6B06B0A4}"/>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4/22/2022</a:t>
            </a:fld>
            <a:endParaRPr lang="en-US" dirty="0"/>
          </a:p>
        </p:txBody>
      </p:sp>
      <p:sp>
        <p:nvSpPr>
          <p:cNvPr id="5" name="Tijdelijke aanduiding voor voettekst 4">
            <a:extLst>
              <a:ext uri="{FF2B5EF4-FFF2-40B4-BE49-F238E27FC236}">
                <a16:creationId xmlns:a16="http://schemas.microsoft.com/office/drawing/2014/main" id="{27B19017-80AE-459E-8775-B08B9886EF5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9CE7EF-D793-4056-9112-6F340821A64F}"/>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dirty="0"/>
          </a:p>
        </p:txBody>
      </p:sp>
      <p:sp>
        <p:nvSpPr>
          <p:cNvPr id="14" name="Tijdelijke aanduiding voor afbeelding 13">
            <a:extLst>
              <a:ext uri="{FF2B5EF4-FFF2-40B4-BE49-F238E27FC236}">
                <a16:creationId xmlns:a16="http://schemas.microsoft.com/office/drawing/2014/main" id="{B9909FA6-8534-4210-AA5D-E1757C883562}"/>
              </a:ext>
            </a:extLst>
          </p:cNvPr>
          <p:cNvSpPr>
            <a:spLocks noGrp="1"/>
          </p:cNvSpPr>
          <p:nvPr>
            <p:ph type="pic" sz="quarter" idx="13"/>
          </p:nvPr>
        </p:nvSpPr>
        <p:spPr>
          <a:xfrm>
            <a:off x="7099300" y="3676650"/>
            <a:ext cx="1463675" cy="935038"/>
          </a:xfrm>
        </p:spPr>
        <p:txBody>
          <a:bodyPr/>
          <a:lstStyle/>
          <a:p>
            <a:r>
              <a:rPr lang="nl-NL" dirty="0"/>
              <a:t>Klik op het pictogram als u een afbeelding wilt toevoegen</a:t>
            </a:r>
            <a:endParaRPr lang="en-US" dirty="0"/>
          </a:p>
        </p:txBody>
      </p:sp>
    </p:spTree>
    <p:extLst>
      <p:ext uri="{BB962C8B-B14F-4D97-AF65-F5344CB8AC3E}">
        <p14:creationId xmlns:p14="http://schemas.microsoft.com/office/powerpoint/2010/main" val="1120660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en groot tekstvla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325EE-260E-402D-A2AB-42ECC6DC9244}"/>
              </a:ext>
            </a:extLst>
          </p:cNvPr>
          <p:cNvSpPr>
            <a:spLocks noGrp="1"/>
          </p:cNvSpPr>
          <p:nvPr>
            <p:ph type="title"/>
          </p:nvPr>
        </p:nvSpPr>
        <p:spPr>
          <a:xfrm>
            <a:off x="936000" y="0"/>
            <a:ext cx="4791075" cy="936000"/>
          </a:xfrm>
        </p:spPr>
        <p:txBody>
          <a:bodyPr/>
          <a:lstStyle/>
          <a:p>
            <a:r>
              <a:rPr lang="nl-NL"/>
              <a:t>Klik om stijl te bewerken</a:t>
            </a:r>
            <a:endParaRPr lang="en-US"/>
          </a:p>
        </p:txBody>
      </p:sp>
      <p:pic>
        <p:nvPicPr>
          <p:cNvPr id="6" name="Afbeelding 5">
            <a:extLst>
              <a:ext uri="{FF2B5EF4-FFF2-40B4-BE49-F238E27FC236}">
                <a16:creationId xmlns:a16="http://schemas.microsoft.com/office/drawing/2014/main" id="{F06BA696-DC0A-49C8-97E3-5DD8D265F8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13603"/>
            <a:ext cx="4489200" cy="934660"/>
          </a:xfrm>
          <a:prstGeom prst="rect">
            <a:avLst/>
          </a:prstGeom>
        </p:spPr>
      </p:pic>
      <p:pic>
        <p:nvPicPr>
          <p:cNvPr id="7" name="Afbeelding 6">
            <a:extLst>
              <a:ext uri="{FF2B5EF4-FFF2-40B4-BE49-F238E27FC236}">
                <a16:creationId xmlns:a16="http://schemas.microsoft.com/office/drawing/2014/main" id="{3F915B93-C01C-45C4-81BC-C6201C060F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71963"/>
            <a:ext cx="9144000" cy="876300"/>
          </a:xfrm>
          <a:prstGeom prst="rect">
            <a:avLst/>
          </a:prstGeom>
        </p:spPr>
      </p:pic>
      <p:sp>
        <p:nvSpPr>
          <p:cNvPr id="10" name="Tijdelijke aanduiding voor inhoud 9">
            <a:extLst>
              <a:ext uri="{FF2B5EF4-FFF2-40B4-BE49-F238E27FC236}">
                <a16:creationId xmlns:a16="http://schemas.microsoft.com/office/drawing/2014/main" id="{EA53C6C0-C423-47AE-99F5-70A28B38E2B1}"/>
              </a:ext>
            </a:extLst>
          </p:cNvPr>
          <p:cNvSpPr>
            <a:spLocks noGrp="1"/>
          </p:cNvSpPr>
          <p:nvPr>
            <p:ph sz="quarter" idx="13"/>
          </p:nvPr>
        </p:nvSpPr>
        <p:spPr>
          <a:xfrm>
            <a:off x="936000" y="1108075"/>
            <a:ext cx="6569699" cy="3163888"/>
          </a:xfrm>
        </p:spPr>
        <p:txBody>
          <a:bodyPr/>
          <a:lstStyle>
            <a:lvl1pPr>
              <a:lnSpc>
                <a:spcPct val="110000"/>
              </a:lnSpc>
              <a:spcBef>
                <a:spcPts val="1200"/>
              </a:spcBef>
              <a:spcAft>
                <a:spcPts val="0"/>
              </a:spcAft>
              <a:defRPr b="1">
                <a:solidFill>
                  <a:schemeClr val="tx1"/>
                </a:solidFill>
                <a:latin typeface="+mj-lt"/>
              </a:defRPr>
            </a:lvl1pPr>
            <a:lvl2pPr marL="0" indent="0">
              <a:lnSpc>
                <a:spcPct val="110000"/>
              </a:lnSpc>
              <a:spcBef>
                <a:spcPts val="600"/>
              </a:spcBef>
              <a:spcAft>
                <a:spcPts val="0"/>
              </a:spcAft>
              <a:buNone/>
              <a:defRPr/>
            </a:lvl2pPr>
            <a:lvl3pPr marL="180000">
              <a:lnSpc>
                <a:spcPct val="110000"/>
              </a:lnSpc>
              <a:spcBef>
                <a:spcPts val="600"/>
              </a:spcBef>
              <a:spcAft>
                <a:spcPts val="0"/>
              </a:spcAft>
              <a:defRPr/>
            </a:lvl3pPr>
            <a:lvl4pPr marL="360000">
              <a:lnSpc>
                <a:spcPct val="110000"/>
              </a:lnSpc>
              <a:spcBef>
                <a:spcPts val="600"/>
              </a:spcBef>
              <a:spcAft>
                <a:spcPts val="0"/>
              </a:spcAft>
              <a:defRPr/>
            </a:lvl4pPr>
            <a:lvl5pPr marL="540000">
              <a:lnSpc>
                <a:spcPct val="110000"/>
              </a:lnSpc>
              <a:spcBef>
                <a:spcPts val="600"/>
              </a:spcBef>
              <a:spcAft>
                <a:spcPts val="0"/>
              </a:spcAf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1" name="Tijdelijke aanduiding voor datum 10">
            <a:extLst>
              <a:ext uri="{FF2B5EF4-FFF2-40B4-BE49-F238E27FC236}">
                <a16:creationId xmlns:a16="http://schemas.microsoft.com/office/drawing/2014/main" id="{93922626-6BC6-43DD-A6CE-4C252C2BD1A9}"/>
              </a:ext>
            </a:extLst>
          </p:cNvPr>
          <p:cNvSpPr>
            <a:spLocks noGrp="1"/>
          </p:cNvSpPr>
          <p:nvPr>
            <p:ph type="dt" sz="half" idx="14"/>
          </p:nvPr>
        </p:nvSpPr>
        <p:spPr/>
        <p:txBody>
          <a:bodyPr/>
          <a:lstStyle>
            <a:lvl1pPr>
              <a:defRPr>
                <a:solidFill>
                  <a:schemeClr val="bg1"/>
                </a:solidFill>
              </a:defRPr>
            </a:lvl1pPr>
          </a:lstStyle>
          <a:p>
            <a:fld id="{A2654E20-11A3-4A2C-A361-960BC09DACFA}" type="datetimeFigureOut">
              <a:rPr lang="en-US" smtClean="0"/>
              <a:pPr/>
              <a:t>4/22/2022</a:t>
            </a:fld>
            <a:endParaRPr lang="en-US" dirty="0"/>
          </a:p>
        </p:txBody>
      </p:sp>
      <p:sp>
        <p:nvSpPr>
          <p:cNvPr id="12" name="Tijdelijke aanduiding voor voettekst 11">
            <a:extLst>
              <a:ext uri="{FF2B5EF4-FFF2-40B4-BE49-F238E27FC236}">
                <a16:creationId xmlns:a16="http://schemas.microsoft.com/office/drawing/2014/main" id="{22DBC270-BDCC-410D-A5E4-859E1FD821C7}"/>
              </a:ext>
            </a:extLst>
          </p:cNvPr>
          <p:cNvSpPr>
            <a:spLocks noGrp="1"/>
          </p:cNvSpPr>
          <p:nvPr>
            <p:ph type="ftr" sz="quarter" idx="15"/>
          </p:nvPr>
        </p:nvSpPr>
        <p:spPr/>
        <p:txBody>
          <a:bodyPr/>
          <a:lstStyle/>
          <a:p>
            <a:endParaRPr lang="en-US" dirty="0"/>
          </a:p>
        </p:txBody>
      </p:sp>
      <p:sp>
        <p:nvSpPr>
          <p:cNvPr id="13" name="Tijdelijke aanduiding voor dianummer 12">
            <a:extLst>
              <a:ext uri="{FF2B5EF4-FFF2-40B4-BE49-F238E27FC236}">
                <a16:creationId xmlns:a16="http://schemas.microsoft.com/office/drawing/2014/main" id="{E543C284-5CA8-4785-AEBE-68FA3C6AC764}"/>
              </a:ext>
            </a:extLst>
          </p:cNvPr>
          <p:cNvSpPr>
            <a:spLocks noGrp="1"/>
          </p:cNvSpPr>
          <p:nvPr>
            <p:ph type="sldNum" sz="quarter" idx="16"/>
          </p:nvPr>
        </p:nvSpPr>
        <p:spPr/>
        <p:txBody>
          <a:bodyPr/>
          <a:lstStyle>
            <a:lvl1pPr>
              <a:defRPr>
                <a:solidFill>
                  <a:schemeClr val="bg1"/>
                </a:solidFill>
              </a:defRPr>
            </a:lvl1pPr>
          </a:lstStyle>
          <a:p>
            <a:fld id="{8F712A50-FF1D-4BCC-BB37-AD1C505C6070}" type="slidenum">
              <a:rPr lang="en-US" smtClean="0"/>
              <a:pPr/>
              <a:t>‹nr.›</a:t>
            </a:fld>
            <a:endParaRPr lang="en-US" dirty="0"/>
          </a:p>
        </p:txBody>
      </p:sp>
    </p:spTree>
    <p:extLst>
      <p:ext uri="{BB962C8B-B14F-4D97-AF65-F5344CB8AC3E}">
        <p14:creationId xmlns:p14="http://schemas.microsoft.com/office/powerpoint/2010/main" val="4019219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beeld en opsomming">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5955E3D3-A9AF-4EC2-B294-83C8A3C25E84}"/>
              </a:ext>
            </a:extLst>
          </p:cNvPr>
          <p:cNvSpPr>
            <a:spLocks noGrp="1"/>
          </p:cNvSpPr>
          <p:nvPr>
            <p:ph type="pic" sz="quarter" idx="18"/>
          </p:nvPr>
        </p:nvSpPr>
        <p:spPr>
          <a:xfrm>
            <a:off x="0" y="0"/>
            <a:ext cx="3408363" cy="5146675"/>
          </a:xfrm>
        </p:spPr>
        <p:txBody>
          <a:bodyPr anchor="ctr"/>
          <a:lstStyle>
            <a:lvl1pPr algn="ctr">
              <a:defRPr/>
            </a:lvl1pPr>
          </a:lstStyle>
          <a:p>
            <a:r>
              <a:rPr lang="nl-NL" dirty="0"/>
              <a:t>Klik op het pictogram als u een afbeelding wilt toevoegen</a:t>
            </a:r>
            <a:endParaRPr lang="en-US" dirty="0"/>
          </a:p>
        </p:txBody>
      </p:sp>
      <p:sp>
        <p:nvSpPr>
          <p:cNvPr id="16" name="Tijdelijke aanduiding voor afbeelding 15">
            <a:extLst>
              <a:ext uri="{FF2B5EF4-FFF2-40B4-BE49-F238E27FC236}">
                <a16:creationId xmlns:a16="http://schemas.microsoft.com/office/drawing/2014/main" id="{3A3CCA98-27B9-49D8-B729-053DE5ADC632}"/>
              </a:ext>
            </a:extLst>
          </p:cNvPr>
          <p:cNvSpPr>
            <a:spLocks noGrp="1"/>
          </p:cNvSpPr>
          <p:nvPr>
            <p:ph type="pic" sz="quarter" idx="19" hasCustomPrompt="1"/>
          </p:nvPr>
        </p:nvSpPr>
        <p:spPr>
          <a:xfrm>
            <a:off x="2664000" y="0"/>
            <a:ext cx="784800" cy="5148263"/>
          </a:xfrm>
          <a:blipFill dpi="0" rotWithShape="1">
            <a:blip r:embed="rId2"/>
            <a:srcRect/>
            <a:stretch>
              <a:fillRect l="-1" r="-1"/>
            </a:stretch>
          </a:blipFill>
        </p:spPr>
        <p:txBody>
          <a:bodyPr/>
          <a:lstStyle>
            <a:lvl1pPr>
              <a:defRPr/>
            </a:lvl1pPr>
          </a:lstStyle>
          <a:p>
            <a:r>
              <a:rPr lang="en-US" dirty="0"/>
              <a:t> </a:t>
            </a:r>
          </a:p>
        </p:txBody>
      </p:sp>
      <p:sp>
        <p:nvSpPr>
          <p:cNvPr id="4" name="Tijdelijke aanduiding voor datum 3">
            <a:extLst>
              <a:ext uri="{FF2B5EF4-FFF2-40B4-BE49-F238E27FC236}">
                <a16:creationId xmlns:a16="http://schemas.microsoft.com/office/drawing/2014/main" id="{39E45F90-799D-4334-AB67-D25F6B06B0A4}"/>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4/22/2022</a:t>
            </a:fld>
            <a:endParaRPr lang="en-US" dirty="0"/>
          </a:p>
        </p:txBody>
      </p:sp>
      <p:sp>
        <p:nvSpPr>
          <p:cNvPr id="5" name="Tijdelijke aanduiding voor voettekst 4">
            <a:extLst>
              <a:ext uri="{FF2B5EF4-FFF2-40B4-BE49-F238E27FC236}">
                <a16:creationId xmlns:a16="http://schemas.microsoft.com/office/drawing/2014/main" id="{27B19017-80AE-459E-8775-B08B9886EF5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9CE7EF-D793-4056-9112-6F340821A64F}"/>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dirty="0"/>
          </a:p>
        </p:txBody>
      </p:sp>
      <p:sp>
        <p:nvSpPr>
          <p:cNvPr id="11" name="Tijdelijke aanduiding voor tekst 13">
            <a:extLst>
              <a:ext uri="{FF2B5EF4-FFF2-40B4-BE49-F238E27FC236}">
                <a16:creationId xmlns:a16="http://schemas.microsoft.com/office/drawing/2014/main" id="{3D763D35-89FA-4D2B-A685-69410A568676}"/>
              </a:ext>
            </a:extLst>
          </p:cNvPr>
          <p:cNvSpPr>
            <a:spLocks noGrp="1" noChangeAspect="1"/>
          </p:cNvSpPr>
          <p:nvPr>
            <p:ph type="body" sz="quarter" idx="16" hasCustomPrompt="1"/>
          </p:nvPr>
        </p:nvSpPr>
        <p:spPr>
          <a:xfrm>
            <a:off x="0" y="4212000"/>
            <a:ext cx="4489450" cy="934712"/>
          </a:xfrm>
          <a:blipFill dpi="0" rotWithShape="1">
            <a:blip r:embed="rId3"/>
            <a:srcRect/>
            <a:stretch>
              <a:fillRect/>
            </a:stretch>
          </a:blipFill>
        </p:spPr>
        <p:txBody>
          <a:bodyPr/>
          <a:lstStyle>
            <a:lvl1pPr>
              <a:defRPr/>
            </a:lvl1pPr>
          </a:lstStyle>
          <a:p>
            <a:pPr lvl="0"/>
            <a:r>
              <a:rPr lang="en-US"/>
              <a:t> </a:t>
            </a:r>
          </a:p>
        </p:txBody>
      </p:sp>
      <p:sp>
        <p:nvSpPr>
          <p:cNvPr id="12" name="Tijdelijke aanduiding voor tekst 13">
            <a:extLst>
              <a:ext uri="{FF2B5EF4-FFF2-40B4-BE49-F238E27FC236}">
                <a16:creationId xmlns:a16="http://schemas.microsoft.com/office/drawing/2014/main" id="{2C56A332-6378-482F-BC57-1D2460EC1692}"/>
              </a:ext>
            </a:extLst>
          </p:cNvPr>
          <p:cNvSpPr>
            <a:spLocks noGrp="1"/>
          </p:cNvSpPr>
          <p:nvPr>
            <p:ph type="body" sz="quarter" idx="17" hasCustomPrompt="1"/>
          </p:nvPr>
        </p:nvSpPr>
        <p:spPr>
          <a:xfrm>
            <a:off x="0" y="4271912"/>
            <a:ext cx="9144000" cy="874800"/>
          </a:xfrm>
          <a:blipFill dpi="0" rotWithShape="1">
            <a:blip r:embed="rId4"/>
            <a:srcRect/>
            <a:stretch>
              <a:fillRect/>
            </a:stretch>
          </a:blipFill>
        </p:spPr>
        <p:txBody>
          <a:bodyPr/>
          <a:lstStyle>
            <a:lvl1pPr>
              <a:defRPr/>
            </a:lvl1pPr>
          </a:lstStyle>
          <a:p>
            <a:pPr lvl="0"/>
            <a:r>
              <a:rPr lang="en-US"/>
              <a:t> </a:t>
            </a:r>
          </a:p>
        </p:txBody>
      </p:sp>
      <p:sp>
        <p:nvSpPr>
          <p:cNvPr id="3" name="Tijdelijke aanduiding voor inhoud 2">
            <a:extLst>
              <a:ext uri="{FF2B5EF4-FFF2-40B4-BE49-F238E27FC236}">
                <a16:creationId xmlns:a16="http://schemas.microsoft.com/office/drawing/2014/main" id="{D57DBEC6-712C-48E7-87FE-BA1F837C29B8}"/>
              </a:ext>
            </a:extLst>
          </p:cNvPr>
          <p:cNvSpPr>
            <a:spLocks noGrp="1"/>
          </p:cNvSpPr>
          <p:nvPr>
            <p:ph idx="1"/>
          </p:nvPr>
        </p:nvSpPr>
        <p:spPr>
          <a:xfrm>
            <a:off x="3743431" y="2155235"/>
            <a:ext cx="2112932" cy="1748984"/>
          </a:xfrm>
        </p:spPr>
        <p:txBody>
          <a:bodyPr/>
          <a:lstStyle>
            <a:lvl1pPr>
              <a:lnSpc>
                <a:spcPct val="110000"/>
              </a:lnSpc>
              <a:spcAft>
                <a:spcPts val="500"/>
              </a:spcAft>
              <a:defRPr>
                <a:solidFill>
                  <a:schemeClr val="tx1"/>
                </a:solidFill>
              </a:defRPr>
            </a:lvl1pPr>
            <a:lvl2pPr>
              <a:lnSpc>
                <a:spcPct val="100000"/>
              </a:lnSpc>
              <a:spcAft>
                <a:spcPts val="500"/>
              </a:spcAft>
              <a:defRPr>
                <a:solidFill>
                  <a:schemeClr val="tx1"/>
                </a:solidFill>
              </a:defRPr>
            </a:lvl2pPr>
            <a:lvl3pPr>
              <a:lnSpc>
                <a:spcPct val="100000"/>
              </a:lnSpc>
              <a:spcAft>
                <a:spcPts val="500"/>
              </a:spcAft>
              <a:defRPr>
                <a:solidFill>
                  <a:schemeClr val="tx1"/>
                </a:solidFill>
              </a:defRPr>
            </a:lvl3pPr>
            <a:lvl4pPr>
              <a:lnSpc>
                <a:spcPct val="100000"/>
              </a:lnSpc>
              <a:spcAft>
                <a:spcPts val="500"/>
              </a:spcAft>
              <a:defRPr>
                <a:solidFill>
                  <a:schemeClr val="tx1"/>
                </a:solidFill>
              </a:defRPr>
            </a:lvl4pPr>
            <a:lvl5pPr>
              <a:lnSpc>
                <a:spcPct val="100000"/>
              </a:lnSpc>
              <a:spcAft>
                <a:spcPts val="500"/>
              </a:spcAft>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 name="Titel 1">
            <a:extLst>
              <a:ext uri="{FF2B5EF4-FFF2-40B4-BE49-F238E27FC236}">
                <a16:creationId xmlns:a16="http://schemas.microsoft.com/office/drawing/2014/main" id="{94C4EF29-32A0-4F81-AFB0-022FF7382E7B}"/>
              </a:ext>
            </a:extLst>
          </p:cNvPr>
          <p:cNvSpPr>
            <a:spLocks noGrp="1"/>
          </p:cNvSpPr>
          <p:nvPr>
            <p:ph type="title"/>
          </p:nvPr>
        </p:nvSpPr>
        <p:spPr>
          <a:xfrm>
            <a:off x="3743431" y="1080000"/>
            <a:ext cx="4878070" cy="934660"/>
          </a:xfrm>
        </p:spPr>
        <p:txBody>
          <a:bodyPr anchor="b"/>
          <a:lstStyle/>
          <a:p>
            <a:r>
              <a:rPr lang="nl-NL"/>
              <a:t>Klik om stijl te bewerken</a:t>
            </a:r>
            <a:endParaRPr lang="en-US"/>
          </a:p>
        </p:txBody>
      </p:sp>
      <p:sp>
        <p:nvSpPr>
          <p:cNvPr id="17" name="Tijdelijke aanduiding voor inhoud 2">
            <a:extLst>
              <a:ext uri="{FF2B5EF4-FFF2-40B4-BE49-F238E27FC236}">
                <a16:creationId xmlns:a16="http://schemas.microsoft.com/office/drawing/2014/main" id="{335FD0E8-FBAE-46DE-B742-4E03088413F3}"/>
              </a:ext>
            </a:extLst>
          </p:cNvPr>
          <p:cNvSpPr>
            <a:spLocks noGrp="1"/>
          </p:cNvSpPr>
          <p:nvPr>
            <p:ph idx="20"/>
          </p:nvPr>
        </p:nvSpPr>
        <p:spPr>
          <a:xfrm>
            <a:off x="6084000" y="2155235"/>
            <a:ext cx="2112932" cy="1748984"/>
          </a:xfrm>
        </p:spPr>
        <p:txBody>
          <a:bodyPr/>
          <a:lstStyle>
            <a:lvl1pPr>
              <a:lnSpc>
                <a:spcPct val="110000"/>
              </a:lnSpc>
              <a:spcAft>
                <a:spcPts val="500"/>
              </a:spcAft>
              <a:defRPr>
                <a:solidFill>
                  <a:schemeClr val="tx1"/>
                </a:solidFill>
              </a:defRPr>
            </a:lvl1pPr>
            <a:lvl2pPr>
              <a:lnSpc>
                <a:spcPct val="100000"/>
              </a:lnSpc>
              <a:spcAft>
                <a:spcPts val="500"/>
              </a:spcAft>
              <a:defRPr>
                <a:solidFill>
                  <a:schemeClr val="tx1"/>
                </a:solidFill>
              </a:defRPr>
            </a:lvl2pPr>
            <a:lvl3pPr>
              <a:lnSpc>
                <a:spcPct val="100000"/>
              </a:lnSpc>
              <a:spcAft>
                <a:spcPts val="500"/>
              </a:spcAft>
              <a:defRPr>
                <a:solidFill>
                  <a:schemeClr val="tx1"/>
                </a:solidFill>
              </a:defRPr>
            </a:lvl3pPr>
            <a:lvl4pPr>
              <a:lnSpc>
                <a:spcPct val="100000"/>
              </a:lnSpc>
              <a:spcAft>
                <a:spcPts val="500"/>
              </a:spcAft>
              <a:defRPr>
                <a:solidFill>
                  <a:schemeClr val="tx1"/>
                </a:solidFill>
              </a:defRPr>
            </a:lvl4pPr>
            <a:lvl5pPr>
              <a:lnSpc>
                <a:spcPct val="100000"/>
              </a:lnSpc>
              <a:spcAft>
                <a:spcPts val="500"/>
              </a:spcAft>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434263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grafiek">
    <p:bg>
      <p:bgPr>
        <a:solidFill>
          <a:schemeClr val="bg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5A7BE8F3-335A-4356-BB09-E761F6A223D1}"/>
              </a:ext>
            </a:extLst>
          </p:cNvPr>
          <p:cNvSpPr/>
          <p:nvPr userDrawn="1"/>
        </p:nvSpPr>
        <p:spPr>
          <a:xfrm flipH="1">
            <a:off x="0" y="0"/>
            <a:ext cx="3435350" cy="51482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Afbeelding 7">
            <a:extLst>
              <a:ext uri="{FF2B5EF4-FFF2-40B4-BE49-F238E27FC236}">
                <a16:creationId xmlns:a16="http://schemas.microsoft.com/office/drawing/2014/main" id="{AE910956-C16E-47C6-8790-C74B3B4854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9231" y="0"/>
            <a:ext cx="786540" cy="5148263"/>
          </a:xfrm>
          <a:prstGeom prst="rect">
            <a:avLst/>
          </a:prstGeom>
        </p:spPr>
      </p:pic>
      <p:pic>
        <p:nvPicPr>
          <p:cNvPr id="18" name="Afbeelding 17">
            <a:extLst>
              <a:ext uri="{FF2B5EF4-FFF2-40B4-BE49-F238E27FC236}">
                <a16:creationId xmlns:a16="http://schemas.microsoft.com/office/drawing/2014/main" id="{69C48AE3-4888-4E36-A36A-CCC3001E4E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213603"/>
            <a:ext cx="4489200" cy="934660"/>
          </a:xfrm>
          <a:prstGeom prst="rect">
            <a:avLst/>
          </a:prstGeom>
        </p:spPr>
      </p:pic>
      <p:pic>
        <p:nvPicPr>
          <p:cNvPr id="19" name="Afbeelding 18">
            <a:extLst>
              <a:ext uri="{FF2B5EF4-FFF2-40B4-BE49-F238E27FC236}">
                <a16:creationId xmlns:a16="http://schemas.microsoft.com/office/drawing/2014/main" id="{ED8D9D9C-A3D9-496F-9F07-C34073AA525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271963"/>
            <a:ext cx="9144000" cy="876300"/>
          </a:xfrm>
          <a:prstGeom prst="rect">
            <a:avLst/>
          </a:prstGeom>
        </p:spPr>
      </p:pic>
      <p:sp>
        <p:nvSpPr>
          <p:cNvPr id="4" name="Tijdelijke aanduiding voor datum 3">
            <a:extLst>
              <a:ext uri="{FF2B5EF4-FFF2-40B4-BE49-F238E27FC236}">
                <a16:creationId xmlns:a16="http://schemas.microsoft.com/office/drawing/2014/main" id="{39E45F90-799D-4334-AB67-D25F6B06B0A4}"/>
              </a:ext>
            </a:extLst>
          </p:cNvPr>
          <p:cNvSpPr>
            <a:spLocks noGrp="1"/>
          </p:cNvSpPr>
          <p:nvPr>
            <p:ph type="dt" sz="half" idx="10"/>
          </p:nvPr>
        </p:nvSpPr>
        <p:spPr/>
        <p:txBody>
          <a:bodyPr/>
          <a:lstStyle>
            <a:lvl1pPr>
              <a:defRPr>
                <a:solidFill>
                  <a:schemeClr val="bg1"/>
                </a:solidFill>
              </a:defRPr>
            </a:lvl1pPr>
          </a:lstStyle>
          <a:p>
            <a:fld id="{A2654E20-11A3-4A2C-A361-960BC09DACFA}" type="datetimeFigureOut">
              <a:rPr lang="en-US" smtClean="0"/>
              <a:pPr/>
              <a:t>4/22/2022</a:t>
            </a:fld>
            <a:endParaRPr lang="en-US" dirty="0"/>
          </a:p>
        </p:txBody>
      </p:sp>
      <p:sp>
        <p:nvSpPr>
          <p:cNvPr id="5" name="Tijdelijke aanduiding voor voettekst 4">
            <a:extLst>
              <a:ext uri="{FF2B5EF4-FFF2-40B4-BE49-F238E27FC236}">
                <a16:creationId xmlns:a16="http://schemas.microsoft.com/office/drawing/2014/main" id="{27B19017-80AE-459E-8775-B08B9886EF5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9CE7EF-D793-4056-9112-6F340821A64F}"/>
              </a:ext>
            </a:extLst>
          </p:cNvPr>
          <p:cNvSpPr>
            <a:spLocks noGrp="1"/>
          </p:cNvSpPr>
          <p:nvPr>
            <p:ph type="sldNum" sz="quarter" idx="12"/>
          </p:nvPr>
        </p:nvSpPr>
        <p:spPr/>
        <p:txBody>
          <a:bodyPr/>
          <a:lstStyle>
            <a:lvl1pPr>
              <a:defRPr>
                <a:solidFill>
                  <a:schemeClr val="bg1"/>
                </a:solidFill>
              </a:defRPr>
            </a:lvl1pPr>
          </a:lstStyle>
          <a:p>
            <a:fld id="{8F712A50-FF1D-4BCC-BB37-AD1C505C6070}" type="slidenum">
              <a:rPr lang="en-US" smtClean="0"/>
              <a:pPr/>
              <a:t>‹nr.›</a:t>
            </a:fld>
            <a:endParaRPr lang="en-US" dirty="0"/>
          </a:p>
        </p:txBody>
      </p:sp>
      <p:sp>
        <p:nvSpPr>
          <p:cNvPr id="3" name="Tijdelijke aanduiding voor inhoud 2">
            <a:extLst>
              <a:ext uri="{FF2B5EF4-FFF2-40B4-BE49-F238E27FC236}">
                <a16:creationId xmlns:a16="http://schemas.microsoft.com/office/drawing/2014/main" id="{D57DBEC6-712C-48E7-87FE-BA1F837C29B8}"/>
              </a:ext>
            </a:extLst>
          </p:cNvPr>
          <p:cNvSpPr>
            <a:spLocks noGrp="1"/>
          </p:cNvSpPr>
          <p:nvPr>
            <p:ph idx="1"/>
          </p:nvPr>
        </p:nvSpPr>
        <p:spPr>
          <a:xfrm>
            <a:off x="540000" y="2155235"/>
            <a:ext cx="2112932" cy="1748984"/>
          </a:xfrm>
        </p:spPr>
        <p:txBody>
          <a:bodyPr/>
          <a:lstStyle>
            <a:lvl1pPr>
              <a:lnSpc>
                <a:spcPct val="110000"/>
              </a:lnSpc>
              <a:spcAft>
                <a:spcPts val="500"/>
              </a:spcAft>
              <a:defRPr sz="1000">
                <a:solidFill>
                  <a:schemeClr val="tx1"/>
                </a:solidFill>
              </a:defRPr>
            </a:lvl1pPr>
            <a:lvl2pPr>
              <a:lnSpc>
                <a:spcPct val="100000"/>
              </a:lnSpc>
              <a:spcAft>
                <a:spcPts val="500"/>
              </a:spcAft>
              <a:defRPr sz="1000">
                <a:solidFill>
                  <a:schemeClr val="tx1"/>
                </a:solidFill>
              </a:defRPr>
            </a:lvl2pPr>
            <a:lvl3pPr>
              <a:lnSpc>
                <a:spcPct val="100000"/>
              </a:lnSpc>
              <a:spcAft>
                <a:spcPts val="500"/>
              </a:spcAft>
              <a:defRPr sz="1000">
                <a:solidFill>
                  <a:schemeClr val="tx1"/>
                </a:solidFill>
              </a:defRPr>
            </a:lvl3pPr>
            <a:lvl4pPr>
              <a:lnSpc>
                <a:spcPct val="100000"/>
              </a:lnSpc>
              <a:spcAft>
                <a:spcPts val="500"/>
              </a:spcAft>
              <a:defRPr sz="1000">
                <a:solidFill>
                  <a:schemeClr val="tx1"/>
                </a:solidFill>
              </a:defRPr>
            </a:lvl4pPr>
            <a:lvl5pPr>
              <a:lnSpc>
                <a:spcPct val="100000"/>
              </a:lnSpc>
              <a:spcAft>
                <a:spcPts val="500"/>
              </a:spcAft>
              <a:defRPr sz="100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2" name="Titel 1">
            <a:extLst>
              <a:ext uri="{FF2B5EF4-FFF2-40B4-BE49-F238E27FC236}">
                <a16:creationId xmlns:a16="http://schemas.microsoft.com/office/drawing/2014/main" id="{94C4EF29-32A0-4F81-AFB0-022FF7382E7B}"/>
              </a:ext>
            </a:extLst>
          </p:cNvPr>
          <p:cNvSpPr>
            <a:spLocks noGrp="1"/>
          </p:cNvSpPr>
          <p:nvPr>
            <p:ph type="title"/>
          </p:nvPr>
        </p:nvSpPr>
        <p:spPr>
          <a:xfrm>
            <a:off x="540000" y="1080000"/>
            <a:ext cx="1752350" cy="934660"/>
          </a:xfrm>
        </p:spPr>
        <p:txBody>
          <a:bodyPr anchor="b"/>
          <a:lstStyle>
            <a:lvl1pPr>
              <a:defRPr sz="1400"/>
            </a:lvl1pPr>
          </a:lstStyle>
          <a:p>
            <a:r>
              <a:rPr lang="nl-NL"/>
              <a:t>Klik om stijl te bewerken</a:t>
            </a:r>
            <a:endParaRPr lang="en-US"/>
          </a:p>
        </p:txBody>
      </p:sp>
      <p:sp>
        <p:nvSpPr>
          <p:cNvPr id="20" name="Tijdelijke aanduiding voor grafiek 19">
            <a:extLst>
              <a:ext uri="{FF2B5EF4-FFF2-40B4-BE49-F238E27FC236}">
                <a16:creationId xmlns:a16="http://schemas.microsoft.com/office/drawing/2014/main" id="{B56E8677-3DA9-4AB3-8683-BCE9FE393311}"/>
              </a:ext>
            </a:extLst>
          </p:cNvPr>
          <p:cNvSpPr>
            <a:spLocks noGrp="1"/>
          </p:cNvSpPr>
          <p:nvPr>
            <p:ph type="chart" sz="quarter" idx="13"/>
          </p:nvPr>
        </p:nvSpPr>
        <p:spPr>
          <a:xfrm>
            <a:off x="3812231" y="728663"/>
            <a:ext cx="4472288" cy="3614738"/>
          </a:xfrm>
        </p:spPr>
        <p:txBody>
          <a:bodyPr/>
          <a:lstStyle>
            <a:lvl1pPr algn="ctr">
              <a:defRPr/>
            </a:lvl1pPr>
          </a:lstStyle>
          <a:p>
            <a:r>
              <a:rPr lang="nl-NL" dirty="0"/>
              <a:t>Klik op het pictogram als u een grafiek wilt toevoegen</a:t>
            </a:r>
            <a:endParaRPr lang="en-US" dirty="0"/>
          </a:p>
        </p:txBody>
      </p:sp>
    </p:spTree>
    <p:extLst>
      <p:ext uri="{BB962C8B-B14F-4D97-AF65-F5344CB8AC3E}">
        <p14:creationId xmlns:p14="http://schemas.microsoft.com/office/powerpoint/2010/main" val="1894965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3A2D8E6A-8D30-4BB3-BD37-3D9ED4567352}"/>
              </a:ext>
            </a:extLst>
          </p:cNvPr>
          <p:cNvSpPr>
            <a:spLocks noGrp="1"/>
          </p:cNvSpPr>
          <p:nvPr>
            <p:ph type="dt" sz="half" idx="10"/>
          </p:nvPr>
        </p:nvSpPr>
        <p:spPr/>
        <p:txBody>
          <a:bodyPr/>
          <a:lstStyle/>
          <a:p>
            <a:fld id="{A2654E20-11A3-4A2C-A361-960BC09DACFA}" type="datetimeFigureOut">
              <a:rPr lang="en-US" smtClean="0"/>
              <a:t>4/22/2022</a:t>
            </a:fld>
            <a:endParaRPr lang="en-US" dirty="0"/>
          </a:p>
        </p:txBody>
      </p:sp>
      <p:sp>
        <p:nvSpPr>
          <p:cNvPr id="4" name="Tijdelijke aanduiding voor voettekst 3">
            <a:extLst>
              <a:ext uri="{FF2B5EF4-FFF2-40B4-BE49-F238E27FC236}">
                <a16:creationId xmlns:a16="http://schemas.microsoft.com/office/drawing/2014/main" id="{5BE8ABD4-D996-40D6-A180-46163628F774}"/>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A3876F8F-3CAF-4187-ADEC-5C6E896A2443}"/>
              </a:ext>
            </a:extLst>
          </p:cNvPr>
          <p:cNvSpPr>
            <a:spLocks noGrp="1"/>
          </p:cNvSpPr>
          <p:nvPr>
            <p:ph type="sldNum" sz="quarter" idx="12"/>
          </p:nvPr>
        </p:nvSpPr>
        <p:spPr/>
        <p:txBody>
          <a:bodyPr/>
          <a:lstStyle/>
          <a:p>
            <a:fld id="{8F712A50-FF1D-4BCC-BB37-AD1C505C6070}" type="slidenum">
              <a:rPr lang="en-US" smtClean="0"/>
              <a:t>‹nr.›</a:t>
            </a:fld>
            <a:endParaRPr lang="en-US" dirty="0"/>
          </a:p>
        </p:txBody>
      </p:sp>
      <p:sp>
        <p:nvSpPr>
          <p:cNvPr id="6" name="Titel 5">
            <a:extLst>
              <a:ext uri="{FF2B5EF4-FFF2-40B4-BE49-F238E27FC236}">
                <a16:creationId xmlns:a16="http://schemas.microsoft.com/office/drawing/2014/main" id="{A38BBE72-887B-4DC4-94EB-764433BC94BD}"/>
              </a:ext>
            </a:extLst>
          </p:cNvPr>
          <p:cNvSpPr>
            <a:spLocks noGrp="1"/>
          </p:cNvSpPr>
          <p:nvPr>
            <p:ph type="title"/>
          </p:nvPr>
        </p:nvSpPr>
        <p:spPr>
          <a:xfrm>
            <a:off x="936000" y="0"/>
            <a:ext cx="4791075" cy="936000"/>
          </a:xfrm>
        </p:spPr>
        <p:txBody>
          <a:bodyPr/>
          <a:lstStyle/>
          <a:p>
            <a:r>
              <a:rPr lang="nl-NL"/>
              <a:t>Klik om stijl te bewerken</a:t>
            </a:r>
            <a:endParaRPr lang="en-US"/>
          </a:p>
        </p:txBody>
      </p:sp>
    </p:spTree>
    <p:extLst>
      <p:ext uri="{BB962C8B-B14F-4D97-AF65-F5344CB8AC3E}">
        <p14:creationId xmlns:p14="http://schemas.microsoft.com/office/powerpoint/2010/main" val="1729549122"/>
      </p:ext>
    </p:extLst>
  </p:cSld>
  <p:clrMapOvr>
    <a:masterClrMapping/>
  </p:clrMapOvr>
  <p:extLst>
    <p:ext uri="{DCECCB84-F9BA-43D5-87BE-67443E8EF086}">
      <p15:sldGuideLst xmlns:p15="http://schemas.microsoft.com/office/powerpoint/2012/main">
        <p15:guide id="1" orient="horz" pos="592" userDrawn="1">
          <p15:clr>
            <a:srgbClr val="FBAE40"/>
          </p15:clr>
        </p15:guide>
        <p15:guide id="2" pos="59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5D0420E-7463-42C4-A9A5-A7675C1FAE96}"/>
              </a:ext>
            </a:extLst>
          </p:cNvPr>
          <p:cNvSpPr>
            <a:spLocks noGrp="1"/>
          </p:cNvSpPr>
          <p:nvPr>
            <p:ph type="dt" sz="half" idx="10"/>
          </p:nvPr>
        </p:nvSpPr>
        <p:spPr/>
        <p:txBody>
          <a:bodyPr/>
          <a:lstStyle/>
          <a:p>
            <a:fld id="{A2654E20-11A3-4A2C-A361-960BC09DACFA}" type="datetimeFigureOut">
              <a:rPr lang="en-US" smtClean="0"/>
              <a:t>4/22/2022</a:t>
            </a:fld>
            <a:endParaRPr lang="en-US" dirty="0"/>
          </a:p>
        </p:txBody>
      </p:sp>
      <p:sp>
        <p:nvSpPr>
          <p:cNvPr id="3" name="Tijdelijke aanduiding voor voettekst 2">
            <a:extLst>
              <a:ext uri="{FF2B5EF4-FFF2-40B4-BE49-F238E27FC236}">
                <a16:creationId xmlns:a16="http://schemas.microsoft.com/office/drawing/2014/main" id="{FB5F17F7-EB07-4B67-9A52-C7924D3EA681}"/>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4CEBAA1B-6898-4EB8-BDA8-A4D45C136EE3}"/>
              </a:ext>
            </a:extLst>
          </p:cNvPr>
          <p:cNvSpPr>
            <a:spLocks noGrp="1"/>
          </p:cNvSpPr>
          <p:nvPr>
            <p:ph type="sldNum" sz="quarter" idx="12"/>
          </p:nvPr>
        </p:nvSpPr>
        <p:spPr/>
        <p:txBody>
          <a:bodyPr/>
          <a:lstStyle/>
          <a:p>
            <a:fld id="{8F712A50-FF1D-4BCC-BB37-AD1C505C6070}" type="slidenum">
              <a:rPr lang="en-US" smtClean="0"/>
              <a:t>‹nr.›</a:t>
            </a:fld>
            <a:endParaRPr lang="en-US" dirty="0"/>
          </a:p>
        </p:txBody>
      </p:sp>
    </p:spTree>
    <p:extLst>
      <p:ext uri="{BB962C8B-B14F-4D97-AF65-F5344CB8AC3E}">
        <p14:creationId xmlns:p14="http://schemas.microsoft.com/office/powerpoint/2010/main" val="4072913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8.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3563795-E250-479D-AFD3-0A9E3A15E7E4}"/>
              </a:ext>
            </a:extLst>
          </p:cNvPr>
          <p:cNvSpPr>
            <a:spLocks noGrp="1"/>
          </p:cNvSpPr>
          <p:nvPr>
            <p:ph type="title"/>
          </p:nvPr>
        </p:nvSpPr>
        <p:spPr>
          <a:xfrm>
            <a:off x="1584000" y="900000"/>
            <a:ext cx="4791075" cy="936000"/>
          </a:xfrm>
          <a:prstGeom prst="rect">
            <a:avLst/>
          </a:prstGeom>
        </p:spPr>
        <p:txBody>
          <a:bodyPr vert="horz" lIns="0" tIns="0" rIns="0" bIns="0" rtlCol="0" anchor="b" anchorCtr="0">
            <a:noAutofit/>
          </a:bodyPr>
          <a:lstStyle/>
          <a:p>
            <a:endParaRPr lang="en-US"/>
          </a:p>
        </p:txBody>
      </p:sp>
      <p:sp>
        <p:nvSpPr>
          <p:cNvPr id="3" name="Tijdelijke aanduiding voor tekst 2">
            <a:extLst>
              <a:ext uri="{FF2B5EF4-FFF2-40B4-BE49-F238E27FC236}">
                <a16:creationId xmlns:a16="http://schemas.microsoft.com/office/drawing/2014/main" id="{AA71DCE9-3E43-4C43-B104-1EDBBC5931BD}"/>
              </a:ext>
            </a:extLst>
          </p:cNvPr>
          <p:cNvSpPr>
            <a:spLocks noGrp="1"/>
          </p:cNvSpPr>
          <p:nvPr>
            <p:ph type="body" idx="1"/>
          </p:nvPr>
        </p:nvSpPr>
        <p:spPr>
          <a:xfrm>
            <a:off x="1584000" y="1996440"/>
            <a:ext cx="6935470" cy="2640572"/>
          </a:xfrm>
          <a:prstGeom prst="rect">
            <a:avLst/>
          </a:prstGeom>
        </p:spPr>
        <p:txBody>
          <a:bodyPr vert="horz" lIns="0" tIns="0" rIns="0" bIns="0" rtlCol="0" anchor="t" anchorCtr="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AAFFE68A-B093-44EB-846F-7303C82668E7}"/>
              </a:ext>
            </a:extLst>
          </p:cNvPr>
          <p:cNvSpPr>
            <a:spLocks noGrp="1"/>
          </p:cNvSpPr>
          <p:nvPr>
            <p:ph type="dt" sz="half" idx="2"/>
          </p:nvPr>
        </p:nvSpPr>
        <p:spPr>
          <a:xfrm>
            <a:off x="6462070" y="4932263"/>
            <a:ext cx="2057400" cy="216000"/>
          </a:xfrm>
          <a:prstGeom prst="rect">
            <a:avLst/>
          </a:prstGeom>
        </p:spPr>
        <p:txBody>
          <a:bodyPr vert="horz" lIns="0" tIns="0" rIns="0" bIns="0" rtlCol="0" anchor="t" anchorCtr="0">
            <a:noAutofit/>
          </a:bodyPr>
          <a:lstStyle>
            <a:lvl1pPr algn="r">
              <a:defRPr sz="600">
                <a:solidFill>
                  <a:schemeClr val="tx1">
                    <a:tint val="75000"/>
                  </a:schemeClr>
                </a:solidFill>
              </a:defRPr>
            </a:lvl1pPr>
          </a:lstStyle>
          <a:p>
            <a:fld id="{A2654E20-11A3-4A2C-A361-960BC09DACFA}" type="datetimeFigureOut">
              <a:rPr lang="en-US" smtClean="0"/>
              <a:pPr/>
              <a:t>4/22/2022</a:t>
            </a:fld>
            <a:endParaRPr lang="en-US" dirty="0"/>
          </a:p>
        </p:txBody>
      </p:sp>
      <p:sp>
        <p:nvSpPr>
          <p:cNvPr id="5" name="Tijdelijke aanduiding voor voettekst 4">
            <a:extLst>
              <a:ext uri="{FF2B5EF4-FFF2-40B4-BE49-F238E27FC236}">
                <a16:creationId xmlns:a16="http://schemas.microsoft.com/office/drawing/2014/main" id="{C1E47C5C-91A2-42CA-9344-0B87967207B1}"/>
              </a:ext>
            </a:extLst>
          </p:cNvPr>
          <p:cNvSpPr>
            <a:spLocks noGrp="1"/>
          </p:cNvSpPr>
          <p:nvPr>
            <p:ph type="ftr" sz="quarter" idx="3"/>
          </p:nvPr>
        </p:nvSpPr>
        <p:spPr>
          <a:xfrm>
            <a:off x="216000" y="216000"/>
            <a:ext cx="3086100" cy="216000"/>
          </a:xfrm>
          <a:prstGeom prst="rect">
            <a:avLst/>
          </a:prstGeom>
        </p:spPr>
        <p:txBody>
          <a:bodyPr vert="horz" lIns="0" tIns="0" rIns="0" bIns="0" rtlCol="0" anchor="t" anchorCtr="0">
            <a:noAutofit/>
          </a:bodyPr>
          <a:lstStyle>
            <a:lvl1pPr algn="l">
              <a:defRPr sz="6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12818707-1A7E-4937-8DAA-097C2F090C81}"/>
              </a:ext>
            </a:extLst>
          </p:cNvPr>
          <p:cNvSpPr>
            <a:spLocks noGrp="1"/>
          </p:cNvSpPr>
          <p:nvPr>
            <p:ph type="sldNum" sz="quarter" idx="4"/>
          </p:nvPr>
        </p:nvSpPr>
        <p:spPr>
          <a:xfrm>
            <a:off x="8562974" y="4932263"/>
            <a:ext cx="246011" cy="216000"/>
          </a:xfrm>
          <a:prstGeom prst="rect">
            <a:avLst/>
          </a:prstGeom>
        </p:spPr>
        <p:txBody>
          <a:bodyPr vert="horz" lIns="0" tIns="0" rIns="0" bIns="0" rtlCol="0" anchor="t" anchorCtr="0">
            <a:noAutofit/>
          </a:bodyPr>
          <a:lstStyle>
            <a:lvl1pPr algn="r">
              <a:defRPr sz="600">
                <a:solidFill>
                  <a:schemeClr val="tx1">
                    <a:tint val="75000"/>
                  </a:schemeClr>
                </a:solidFill>
              </a:defRPr>
            </a:lvl1pPr>
          </a:lstStyle>
          <a:p>
            <a:fld id="{8F712A50-FF1D-4BCC-BB37-AD1C505C6070}" type="slidenum">
              <a:rPr lang="en-US" smtClean="0"/>
              <a:pPr/>
              <a:t>‹nr.›</a:t>
            </a:fld>
            <a:endParaRPr lang="en-US" dirty="0"/>
          </a:p>
        </p:txBody>
      </p:sp>
      <p:pic>
        <p:nvPicPr>
          <p:cNvPr id="8" name="Afbeelding 7">
            <a:extLst>
              <a:ext uri="{FF2B5EF4-FFF2-40B4-BE49-F238E27FC236}">
                <a16:creationId xmlns:a16="http://schemas.microsoft.com/office/drawing/2014/main" id="{1D57D14F-DF85-4568-A37A-C11EBF4CBA5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56986" y="333567"/>
            <a:ext cx="1152000" cy="609792"/>
          </a:xfrm>
          <a:prstGeom prst="rect">
            <a:avLst/>
          </a:prstGeom>
        </p:spPr>
      </p:pic>
    </p:spTree>
    <p:extLst>
      <p:ext uri="{BB962C8B-B14F-4D97-AF65-F5344CB8AC3E}">
        <p14:creationId xmlns:p14="http://schemas.microsoft.com/office/powerpoint/2010/main" val="347129914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0" r:id="rId4"/>
    <p:sldLayoutId id="2147483663" r:id="rId5"/>
    <p:sldLayoutId id="2147483661" r:id="rId6"/>
    <p:sldLayoutId id="2147483665" r:id="rId7"/>
    <p:sldLayoutId id="2147483654" r:id="rId8"/>
    <p:sldLayoutId id="2147483655" r:id="rId9"/>
    <p:sldLayoutId id="2147483664" r:id="rId10"/>
    <p:sldLayoutId id="2147483662" r:id="rId11"/>
  </p:sldLayoutIdLst>
  <p:txStyles>
    <p:titleStyle>
      <a:lvl1pPr algn="l" defTabSz="685800" rtl="0" eaLnBrk="1" latinLnBrk="0" hangingPunct="1">
        <a:lnSpc>
          <a:spcPct val="9000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ct val="90000"/>
        </a:lnSpc>
        <a:spcBef>
          <a:spcPts val="0"/>
        </a:spcBef>
        <a:spcAft>
          <a:spcPts val="600"/>
        </a:spcAft>
        <a:buClr>
          <a:schemeClr val="tx2"/>
        </a:buClr>
        <a:buFont typeface="Wingdings" panose="05000000000000000000" pitchFamily="2" charset="2"/>
        <a:buNone/>
        <a:defRPr sz="1150" kern="1200">
          <a:solidFill>
            <a:schemeClr val="tx1"/>
          </a:solidFill>
          <a:latin typeface="+mn-lt"/>
          <a:ea typeface="+mn-ea"/>
          <a:cs typeface="+mn-cs"/>
        </a:defRPr>
      </a:lvl1pPr>
      <a:lvl2pPr marL="0" indent="-180000" algn="l" defTabSz="685800" rtl="0" eaLnBrk="1" latinLnBrk="0" hangingPunct="1">
        <a:lnSpc>
          <a:spcPct val="90000"/>
        </a:lnSpc>
        <a:spcBef>
          <a:spcPts val="0"/>
        </a:spcBef>
        <a:spcAft>
          <a:spcPts val="600"/>
        </a:spcAft>
        <a:buClr>
          <a:schemeClr val="tx2"/>
        </a:buClr>
        <a:buFont typeface="Wingdings" panose="05000000000000000000" pitchFamily="2" charset="2"/>
        <a:buChar char="ü"/>
        <a:defRPr sz="1150" kern="1200">
          <a:solidFill>
            <a:schemeClr val="tx1"/>
          </a:solidFill>
          <a:latin typeface="+mn-lt"/>
          <a:ea typeface="+mn-ea"/>
          <a:cs typeface="+mn-cs"/>
        </a:defRPr>
      </a:lvl2pPr>
      <a:lvl3pPr marL="360000" indent="-180000" algn="l" defTabSz="685800" rtl="0" eaLnBrk="1" latinLnBrk="0" hangingPunct="1">
        <a:lnSpc>
          <a:spcPct val="90000"/>
        </a:lnSpc>
        <a:spcBef>
          <a:spcPts val="0"/>
        </a:spcBef>
        <a:spcAft>
          <a:spcPts val="600"/>
        </a:spcAft>
        <a:buClr>
          <a:schemeClr val="tx2"/>
        </a:buClr>
        <a:buFont typeface="Wingdings" panose="05000000000000000000" pitchFamily="2" charset="2"/>
        <a:buChar char="ü"/>
        <a:defRPr sz="1150" kern="1200">
          <a:solidFill>
            <a:schemeClr val="tx1"/>
          </a:solidFill>
          <a:latin typeface="+mn-lt"/>
          <a:ea typeface="+mn-ea"/>
          <a:cs typeface="+mn-cs"/>
        </a:defRPr>
      </a:lvl3pPr>
      <a:lvl4pPr marL="540000" indent="-180000" algn="l" defTabSz="685800" rtl="0" eaLnBrk="1" latinLnBrk="0" hangingPunct="1">
        <a:lnSpc>
          <a:spcPct val="90000"/>
        </a:lnSpc>
        <a:spcBef>
          <a:spcPts val="0"/>
        </a:spcBef>
        <a:spcAft>
          <a:spcPts val="600"/>
        </a:spcAft>
        <a:buClr>
          <a:schemeClr val="tx2"/>
        </a:buClr>
        <a:buFont typeface="Wingdings" panose="05000000000000000000" pitchFamily="2" charset="2"/>
        <a:buChar char="ü"/>
        <a:defRPr sz="1150" kern="1200">
          <a:solidFill>
            <a:schemeClr val="tx1"/>
          </a:solidFill>
          <a:latin typeface="+mn-lt"/>
          <a:ea typeface="+mn-ea"/>
          <a:cs typeface="+mn-cs"/>
        </a:defRPr>
      </a:lvl4pPr>
      <a:lvl5pPr marL="720000" indent="-180000" algn="l" defTabSz="685800" rtl="0" eaLnBrk="1" latinLnBrk="0" hangingPunct="1">
        <a:lnSpc>
          <a:spcPct val="90000"/>
        </a:lnSpc>
        <a:spcBef>
          <a:spcPts val="0"/>
        </a:spcBef>
        <a:spcAft>
          <a:spcPts val="600"/>
        </a:spcAft>
        <a:buClr>
          <a:schemeClr val="tx2"/>
        </a:buClr>
        <a:buFont typeface="Wingdings" panose="05000000000000000000" pitchFamily="2" charset="2"/>
        <a:buChar char="ü"/>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3563795-E250-479D-AFD3-0A9E3A15E7E4}"/>
              </a:ext>
            </a:extLst>
          </p:cNvPr>
          <p:cNvSpPr>
            <a:spLocks noGrp="1"/>
          </p:cNvSpPr>
          <p:nvPr>
            <p:ph type="title"/>
          </p:nvPr>
        </p:nvSpPr>
        <p:spPr>
          <a:xfrm>
            <a:off x="1584000" y="900000"/>
            <a:ext cx="4791075" cy="936000"/>
          </a:xfrm>
          <a:prstGeom prst="rect">
            <a:avLst/>
          </a:prstGeom>
        </p:spPr>
        <p:txBody>
          <a:bodyPr vert="horz" lIns="0" tIns="0" rIns="0" bIns="0" rtlCol="0" anchor="b" anchorCtr="0">
            <a:noAutofit/>
          </a:bodyPr>
          <a:lstStyle/>
          <a:p>
            <a:endParaRPr lang="en-US"/>
          </a:p>
        </p:txBody>
      </p:sp>
      <p:sp>
        <p:nvSpPr>
          <p:cNvPr id="3" name="Tijdelijke aanduiding voor tekst 2">
            <a:extLst>
              <a:ext uri="{FF2B5EF4-FFF2-40B4-BE49-F238E27FC236}">
                <a16:creationId xmlns:a16="http://schemas.microsoft.com/office/drawing/2014/main" id="{AA71DCE9-3E43-4C43-B104-1EDBBC5931BD}"/>
              </a:ext>
            </a:extLst>
          </p:cNvPr>
          <p:cNvSpPr>
            <a:spLocks noGrp="1"/>
          </p:cNvSpPr>
          <p:nvPr>
            <p:ph type="body" idx="1"/>
          </p:nvPr>
        </p:nvSpPr>
        <p:spPr>
          <a:xfrm>
            <a:off x="1584000" y="1996440"/>
            <a:ext cx="6935470" cy="2640572"/>
          </a:xfrm>
          <a:prstGeom prst="rect">
            <a:avLst/>
          </a:prstGeom>
        </p:spPr>
        <p:txBody>
          <a:bodyPr vert="horz" lIns="0" tIns="0" rIns="0" bIns="0" rtlCol="0" anchor="t" anchorCtr="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AAFFE68A-B093-44EB-846F-7303C82668E7}"/>
              </a:ext>
            </a:extLst>
          </p:cNvPr>
          <p:cNvSpPr>
            <a:spLocks noGrp="1"/>
          </p:cNvSpPr>
          <p:nvPr>
            <p:ph type="dt" sz="half" idx="2"/>
          </p:nvPr>
        </p:nvSpPr>
        <p:spPr>
          <a:xfrm>
            <a:off x="6462070" y="4932263"/>
            <a:ext cx="2057400" cy="216000"/>
          </a:xfrm>
          <a:prstGeom prst="rect">
            <a:avLst/>
          </a:prstGeom>
        </p:spPr>
        <p:txBody>
          <a:bodyPr vert="horz" lIns="0" tIns="0" rIns="0" bIns="0" rtlCol="0" anchor="t" anchorCtr="0">
            <a:noAutofit/>
          </a:bodyPr>
          <a:lstStyle>
            <a:lvl1pPr algn="r">
              <a:defRPr sz="600">
                <a:solidFill>
                  <a:schemeClr val="tx1">
                    <a:tint val="75000"/>
                  </a:schemeClr>
                </a:solidFill>
              </a:defRPr>
            </a:lvl1pPr>
          </a:lstStyle>
          <a:p>
            <a:fld id="{A2654E20-11A3-4A2C-A361-960BC09DACFA}" type="datetimeFigureOut">
              <a:rPr lang="en-US" smtClean="0"/>
              <a:pPr/>
              <a:t>4/22/2022</a:t>
            </a:fld>
            <a:endParaRPr lang="en-US" dirty="0"/>
          </a:p>
        </p:txBody>
      </p:sp>
      <p:sp>
        <p:nvSpPr>
          <p:cNvPr id="5" name="Tijdelijke aanduiding voor voettekst 4">
            <a:extLst>
              <a:ext uri="{FF2B5EF4-FFF2-40B4-BE49-F238E27FC236}">
                <a16:creationId xmlns:a16="http://schemas.microsoft.com/office/drawing/2014/main" id="{C1E47C5C-91A2-42CA-9344-0B87967207B1}"/>
              </a:ext>
            </a:extLst>
          </p:cNvPr>
          <p:cNvSpPr>
            <a:spLocks noGrp="1"/>
          </p:cNvSpPr>
          <p:nvPr>
            <p:ph type="ftr" sz="quarter" idx="3"/>
          </p:nvPr>
        </p:nvSpPr>
        <p:spPr>
          <a:xfrm>
            <a:off x="216000" y="216000"/>
            <a:ext cx="3086100" cy="216000"/>
          </a:xfrm>
          <a:prstGeom prst="rect">
            <a:avLst/>
          </a:prstGeom>
        </p:spPr>
        <p:txBody>
          <a:bodyPr vert="horz" lIns="0" tIns="0" rIns="0" bIns="0" rtlCol="0" anchor="t" anchorCtr="0">
            <a:noAutofit/>
          </a:bodyPr>
          <a:lstStyle>
            <a:lvl1pPr algn="l">
              <a:defRPr sz="6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12818707-1A7E-4937-8DAA-097C2F090C81}"/>
              </a:ext>
            </a:extLst>
          </p:cNvPr>
          <p:cNvSpPr>
            <a:spLocks noGrp="1"/>
          </p:cNvSpPr>
          <p:nvPr>
            <p:ph type="sldNum" sz="quarter" idx="4"/>
          </p:nvPr>
        </p:nvSpPr>
        <p:spPr>
          <a:xfrm>
            <a:off x="8562974" y="4932263"/>
            <a:ext cx="246011" cy="216000"/>
          </a:xfrm>
          <a:prstGeom prst="rect">
            <a:avLst/>
          </a:prstGeom>
        </p:spPr>
        <p:txBody>
          <a:bodyPr vert="horz" lIns="0" tIns="0" rIns="0" bIns="0" rtlCol="0" anchor="t" anchorCtr="0">
            <a:noAutofit/>
          </a:bodyPr>
          <a:lstStyle>
            <a:lvl1pPr algn="r">
              <a:defRPr sz="600">
                <a:solidFill>
                  <a:schemeClr val="tx1">
                    <a:tint val="75000"/>
                  </a:schemeClr>
                </a:solidFill>
              </a:defRPr>
            </a:lvl1pPr>
          </a:lstStyle>
          <a:p>
            <a:fld id="{8F712A50-FF1D-4BCC-BB37-AD1C505C6070}" type="slidenum">
              <a:rPr lang="en-US" smtClean="0"/>
              <a:pPr/>
              <a:t>‹nr.›</a:t>
            </a:fld>
            <a:endParaRPr lang="en-US" dirty="0"/>
          </a:p>
        </p:txBody>
      </p:sp>
      <p:pic>
        <p:nvPicPr>
          <p:cNvPr id="8" name="Afbeelding 7">
            <a:extLst>
              <a:ext uri="{FF2B5EF4-FFF2-40B4-BE49-F238E27FC236}">
                <a16:creationId xmlns:a16="http://schemas.microsoft.com/office/drawing/2014/main" id="{1D57D14F-DF85-4568-A37A-C11EBF4CBA5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56986" y="333567"/>
            <a:ext cx="1152000" cy="609792"/>
          </a:xfrm>
          <a:prstGeom prst="rect">
            <a:avLst/>
          </a:prstGeom>
        </p:spPr>
      </p:pic>
    </p:spTree>
    <p:extLst>
      <p:ext uri="{BB962C8B-B14F-4D97-AF65-F5344CB8AC3E}">
        <p14:creationId xmlns:p14="http://schemas.microsoft.com/office/powerpoint/2010/main" val="3471299146"/>
      </p:ext>
    </p:extLst>
  </p:cSld>
  <p:clrMap bg1="lt1" tx1="dk1" bg2="lt2" tx2="dk2" accent1="accent1" accent2="accent2" accent3="accent3" accent4="accent4" accent5="accent5" accent6="accent6" hlink="hlink" folHlink="folHlink"/>
  <p:sldLayoutIdLst>
    <p:sldLayoutId id="2147483669" r:id="rId1"/>
    <p:sldLayoutId id="2147483668" r:id="rId2"/>
    <p:sldLayoutId id="2147483667" r:id="rId3"/>
  </p:sldLayoutIdLst>
  <p:txStyles>
    <p:titleStyle>
      <a:lvl1pPr algn="l" defTabSz="685800" rtl="0" eaLnBrk="1" latinLnBrk="0" hangingPunct="1">
        <a:lnSpc>
          <a:spcPct val="9000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ct val="90000"/>
        </a:lnSpc>
        <a:spcBef>
          <a:spcPts val="0"/>
        </a:spcBef>
        <a:spcAft>
          <a:spcPts val="600"/>
        </a:spcAft>
        <a:buClr>
          <a:schemeClr val="tx2"/>
        </a:buClr>
        <a:buFont typeface="Wingdings" panose="05000000000000000000" pitchFamily="2" charset="2"/>
        <a:buNone/>
        <a:defRPr sz="1150" kern="1200">
          <a:solidFill>
            <a:schemeClr val="tx1"/>
          </a:solidFill>
          <a:latin typeface="+mn-lt"/>
          <a:ea typeface="+mn-ea"/>
          <a:cs typeface="+mn-cs"/>
        </a:defRPr>
      </a:lvl1pPr>
      <a:lvl2pPr marL="0" indent="-180000" algn="l" defTabSz="685800" rtl="0" eaLnBrk="1" latinLnBrk="0" hangingPunct="1">
        <a:lnSpc>
          <a:spcPct val="90000"/>
        </a:lnSpc>
        <a:spcBef>
          <a:spcPts val="0"/>
        </a:spcBef>
        <a:spcAft>
          <a:spcPts val="600"/>
        </a:spcAft>
        <a:buClr>
          <a:schemeClr val="tx2"/>
        </a:buClr>
        <a:buFont typeface="Wingdings" panose="05000000000000000000" pitchFamily="2" charset="2"/>
        <a:buChar char="ü"/>
        <a:defRPr sz="1150" kern="1200">
          <a:solidFill>
            <a:schemeClr val="tx1"/>
          </a:solidFill>
          <a:latin typeface="+mn-lt"/>
          <a:ea typeface="+mn-ea"/>
          <a:cs typeface="+mn-cs"/>
        </a:defRPr>
      </a:lvl2pPr>
      <a:lvl3pPr marL="360000" indent="-180000" algn="l" defTabSz="685800" rtl="0" eaLnBrk="1" latinLnBrk="0" hangingPunct="1">
        <a:lnSpc>
          <a:spcPct val="90000"/>
        </a:lnSpc>
        <a:spcBef>
          <a:spcPts val="0"/>
        </a:spcBef>
        <a:spcAft>
          <a:spcPts val="600"/>
        </a:spcAft>
        <a:buClr>
          <a:schemeClr val="tx2"/>
        </a:buClr>
        <a:buFont typeface="Wingdings" panose="05000000000000000000" pitchFamily="2" charset="2"/>
        <a:buChar char="ü"/>
        <a:defRPr sz="1150" kern="1200">
          <a:solidFill>
            <a:schemeClr val="tx1"/>
          </a:solidFill>
          <a:latin typeface="+mn-lt"/>
          <a:ea typeface="+mn-ea"/>
          <a:cs typeface="+mn-cs"/>
        </a:defRPr>
      </a:lvl3pPr>
      <a:lvl4pPr marL="540000" indent="-180000" algn="l" defTabSz="685800" rtl="0" eaLnBrk="1" latinLnBrk="0" hangingPunct="1">
        <a:lnSpc>
          <a:spcPct val="90000"/>
        </a:lnSpc>
        <a:spcBef>
          <a:spcPts val="0"/>
        </a:spcBef>
        <a:spcAft>
          <a:spcPts val="600"/>
        </a:spcAft>
        <a:buClr>
          <a:schemeClr val="tx2"/>
        </a:buClr>
        <a:buFont typeface="Wingdings" panose="05000000000000000000" pitchFamily="2" charset="2"/>
        <a:buChar char="ü"/>
        <a:defRPr sz="1150" kern="1200">
          <a:solidFill>
            <a:schemeClr val="tx1"/>
          </a:solidFill>
          <a:latin typeface="+mn-lt"/>
          <a:ea typeface="+mn-ea"/>
          <a:cs typeface="+mn-cs"/>
        </a:defRPr>
      </a:lvl4pPr>
      <a:lvl5pPr marL="720000" indent="-180000" algn="l" defTabSz="685800" rtl="0" eaLnBrk="1" latinLnBrk="0" hangingPunct="1">
        <a:lnSpc>
          <a:spcPct val="90000"/>
        </a:lnSpc>
        <a:spcBef>
          <a:spcPts val="0"/>
        </a:spcBef>
        <a:spcAft>
          <a:spcPts val="600"/>
        </a:spcAft>
        <a:buClr>
          <a:schemeClr val="tx2"/>
        </a:buClr>
        <a:buFont typeface="Wingdings" panose="05000000000000000000" pitchFamily="2" charset="2"/>
        <a:buChar char="ü"/>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3563795-E250-479D-AFD3-0A9E3A15E7E4}"/>
              </a:ext>
            </a:extLst>
          </p:cNvPr>
          <p:cNvSpPr>
            <a:spLocks noGrp="1"/>
          </p:cNvSpPr>
          <p:nvPr>
            <p:ph type="title"/>
          </p:nvPr>
        </p:nvSpPr>
        <p:spPr>
          <a:xfrm>
            <a:off x="1584000" y="900000"/>
            <a:ext cx="4791075" cy="936000"/>
          </a:xfrm>
          <a:prstGeom prst="rect">
            <a:avLst/>
          </a:prstGeom>
        </p:spPr>
        <p:txBody>
          <a:bodyPr vert="horz" lIns="0" tIns="0" rIns="0" bIns="0" rtlCol="0" anchor="b" anchorCtr="0">
            <a:noAutofit/>
          </a:bodyPr>
          <a:lstStyle/>
          <a:p>
            <a:endParaRPr lang="en-US"/>
          </a:p>
        </p:txBody>
      </p:sp>
      <p:sp>
        <p:nvSpPr>
          <p:cNvPr id="3" name="Tijdelijke aanduiding voor tekst 2">
            <a:extLst>
              <a:ext uri="{FF2B5EF4-FFF2-40B4-BE49-F238E27FC236}">
                <a16:creationId xmlns:a16="http://schemas.microsoft.com/office/drawing/2014/main" id="{AA71DCE9-3E43-4C43-B104-1EDBBC5931BD}"/>
              </a:ext>
            </a:extLst>
          </p:cNvPr>
          <p:cNvSpPr>
            <a:spLocks noGrp="1"/>
          </p:cNvSpPr>
          <p:nvPr>
            <p:ph type="body" idx="1"/>
          </p:nvPr>
        </p:nvSpPr>
        <p:spPr>
          <a:xfrm>
            <a:off x="1584000" y="1996440"/>
            <a:ext cx="6935470" cy="2640572"/>
          </a:xfrm>
          <a:prstGeom prst="rect">
            <a:avLst/>
          </a:prstGeom>
        </p:spPr>
        <p:txBody>
          <a:bodyPr vert="horz" lIns="0" tIns="0" rIns="0" bIns="0" rtlCol="0" anchor="t" anchorCtr="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AAFFE68A-B093-44EB-846F-7303C82668E7}"/>
              </a:ext>
            </a:extLst>
          </p:cNvPr>
          <p:cNvSpPr>
            <a:spLocks noGrp="1"/>
          </p:cNvSpPr>
          <p:nvPr>
            <p:ph type="dt" sz="half" idx="2"/>
          </p:nvPr>
        </p:nvSpPr>
        <p:spPr>
          <a:xfrm>
            <a:off x="6462070" y="4932263"/>
            <a:ext cx="2057400" cy="216000"/>
          </a:xfrm>
          <a:prstGeom prst="rect">
            <a:avLst/>
          </a:prstGeom>
        </p:spPr>
        <p:txBody>
          <a:bodyPr vert="horz" lIns="0" tIns="0" rIns="0" bIns="0" rtlCol="0" anchor="t" anchorCtr="0">
            <a:noAutofit/>
          </a:bodyPr>
          <a:lstStyle>
            <a:lvl1pPr algn="r">
              <a:defRPr sz="600">
                <a:solidFill>
                  <a:schemeClr val="tx1">
                    <a:tint val="75000"/>
                  </a:schemeClr>
                </a:solidFill>
              </a:defRPr>
            </a:lvl1pPr>
          </a:lstStyle>
          <a:p>
            <a:fld id="{A2654E20-11A3-4A2C-A361-960BC09DACFA}" type="datetimeFigureOut">
              <a:rPr lang="en-US" smtClean="0"/>
              <a:pPr/>
              <a:t>4/22/2022</a:t>
            </a:fld>
            <a:endParaRPr lang="en-US" dirty="0"/>
          </a:p>
        </p:txBody>
      </p:sp>
      <p:sp>
        <p:nvSpPr>
          <p:cNvPr id="5" name="Tijdelijke aanduiding voor voettekst 4">
            <a:extLst>
              <a:ext uri="{FF2B5EF4-FFF2-40B4-BE49-F238E27FC236}">
                <a16:creationId xmlns:a16="http://schemas.microsoft.com/office/drawing/2014/main" id="{C1E47C5C-91A2-42CA-9344-0B87967207B1}"/>
              </a:ext>
            </a:extLst>
          </p:cNvPr>
          <p:cNvSpPr>
            <a:spLocks noGrp="1"/>
          </p:cNvSpPr>
          <p:nvPr>
            <p:ph type="ftr" sz="quarter" idx="3"/>
          </p:nvPr>
        </p:nvSpPr>
        <p:spPr>
          <a:xfrm>
            <a:off x="216000" y="216000"/>
            <a:ext cx="3086100" cy="216000"/>
          </a:xfrm>
          <a:prstGeom prst="rect">
            <a:avLst/>
          </a:prstGeom>
        </p:spPr>
        <p:txBody>
          <a:bodyPr vert="horz" lIns="0" tIns="0" rIns="0" bIns="0" rtlCol="0" anchor="t" anchorCtr="0">
            <a:noAutofit/>
          </a:bodyPr>
          <a:lstStyle>
            <a:lvl1pPr algn="l">
              <a:defRPr sz="6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12818707-1A7E-4937-8DAA-097C2F090C81}"/>
              </a:ext>
            </a:extLst>
          </p:cNvPr>
          <p:cNvSpPr>
            <a:spLocks noGrp="1"/>
          </p:cNvSpPr>
          <p:nvPr>
            <p:ph type="sldNum" sz="quarter" idx="4"/>
          </p:nvPr>
        </p:nvSpPr>
        <p:spPr>
          <a:xfrm>
            <a:off x="8562974" y="4932263"/>
            <a:ext cx="246011" cy="216000"/>
          </a:xfrm>
          <a:prstGeom prst="rect">
            <a:avLst/>
          </a:prstGeom>
        </p:spPr>
        <p:txBody>
          <a:bodyPr vert="horz" lIns="0" tIns="0" rIns="0" bIns="0" rtlCol="0" anchor="t" anchorCtr="0">
            <a:noAutofit/>
          </a:bodyPr>
          <a:lstStyle>
            <a:lvl1pPr algn="r">
              <a:defRPr sz="600">
                <a:solidFill>
                  <a:schemeClr val="tx1">
                    <a:tint val="75000"/>
                  </a:schemeClr>
                </a:solidFill>
              </a:defRPr>
            </a:lvl1pPr>
          </a:lstStyle>
          <a:p>
            <a:fld id="{8F712A50-FF1D-4BCC-BB37-AD1C505C6070}" type="slidenum">
              <a:rPr lang="en-US" smtClean="0"/>
              <a:pPr/>
              <a:t>‹nr.›</a:t>
            </a:fld>
            <a:endParaRPr lang="en-US" dirty="0"/>
          </a:p>
        </p:txBody>
      </p:sp>
      <p:pic>
        <p:nvPicPr>
          <p:cNvPr id="8" name="Afbeelding 7">
            <a:extLst>
              <a:ext uri="{FF2B5EF4-FFF2-40B4-BE49-F238E27FC236}">
                <a16:creationId xmlns:a16="http://schemas.microsoft.com/office/drawing/2014/main" id="{1D57D14F-DF85-4568-A37A-C11EBF4CBA5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56986" y="333567"/>
            <a:ext cx="1152000" cy="609792"/>
          </a:xfrm>
          <a:prstGeom prst="rect">
            <a:avLst/>
          </a:prstGeom>
        </p:spPr>
      </p:pic>
    </p:spTree>
    <p:extLst>
      <p:ext uri="{BB962C8B-B14F-4D97-AF65-F5344CB8AC3E}">
        <p14:creationId xmlns:p14="http://schemas.microsoft.com/office/powerpoint/2010/main" val="35651654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xStyles>
    <p:titleStyle>
      <a:lvl1pPr algn="l" defTabSz="685800" rtl="0" eaLnBrk="1" latinLnBrk="0" hangingPunct="1">
        <a:lnSpc>
          <a:spcPct val="9000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ct val="90000"/>
        </a:lnSpc>
        <a:spcBef>
          <a:spcPts val="0"/>
        </a:spcBef>
        <a:spcAft>
          <a:spcPts val="600"/>
        </a:spcAft>
        <a:buClr>
          <a:schemeClr val="tx2"/>
        </a:buClr>
        <a:buFont typeface="Wingdings" panose="05000000000000000000" pitchFamily="2" charset="2"/>
        <a:buNone/>
        <a:defRPr sz="1150" kern="1200">
          <a:solidFill>
            <a:schemeClr val="tx1"/>
          </a:solidFill>
          <a:latin typeface="+mn-lt"/>
          <a:ea typeface="+mn-ea"/>
          <a:cs typeface="+mn-cs"/>
        </a:defRPr>
      </a:lvl1pPr>
      <a:lvl2pPr marL="0" indent="-180000" algn="l" defTabSz="685800" rtl="0" eaLnBrk="1" latinLnBrk="0" hangingPunct="1">
        <a:lnSpc>
          <a:spcPct val="90000"/>
        </a:lnSpc>
        <a:spcBef>
          <a:spcPts val="0"/>
        </a:spcBef>
        <a:spcAft>
          <a:spcPts val="600"/>
        </a:spcAft>
        <a:buClr>
          <a:schemeClr val="tx2"/>
        </a:buClr>
        <a:buFont typeface="Wingdings" panose="05000000000000000000" pitchFamily="2" charset="2"/>
        <a:buChar char="ü"/>
        <a:defRPr sz="1150" kern="1200">
          <a:solidFill>
            <a:schemeClr val="tx1"/>
          </a:solidFill>
          <a:latin typeface="+mn-lt"/>
          <a:ea typeface="+mn-ea"/>
          <a:cs typeface="+mn-cs"/>
        </a:defRPr>
      </a:lvl2pPr>
      <a:lvl3pPr marL="360000" indent="-180000" algn="l" defTabSz="685800" rtl="0" eaLnBrk="1" latinLnBrk="0" hangingPunct="1">
        <a:lnSpc>
          <a:spcPct val="90000"/>
        </a:lnSpc>
        <a:spcBef>
          <a:spcPts val="0"/>
        </a:spcBef>
        <a:spcAft>
          <a:spcPts val="600"/>
        </a:spcAft>
        <a:buClr>
          <a:schemeClr val="tx2"/>
        </a:buClr>
        <a:buFont typeface="Wingdings" panose="05000000000000000000" pitchFamily="2" charset="2"/>
        <a:buChar char="ü"/>
        <a:defRPr sz="1150" kern="1200">
          <a:solidFill>
            <a:schemeClr val="tx1"/>
          </a:solidFill>
          <a:latin typeface="+mn-lt"/>
          <a:ea typeface="+mn-ea"/>
          <a:cs typeface="+mn-cs"/>
        </a:defRPr>
      </a:lvl3pPr>
      <a:lvl4pPr marL="540000" indent="-180000" algn="l" defTabSz="685800" rtl="0" eaLnBrk="1" latinLnBrk="0" hangingPunct="1">
        <a:lnSpc>
          <a:spcPct val="90000"/>
        </a:lnSpc>
        <a:spcBef>
          <a:spcPts val="0"/>
        </a:spcBef>
        <a:spcAft>
          <a:spcPts val="600"/>
        </a:spcAft>
        <a:buClr>
          <a:schemeClr val="tx2"/>
        </a:buClr>
        <a:buFont typeface="Wingdings" panose="05000000000000000000" pitchFamily="2" charset="2"/>
        <a:buChar char="ü"/>
        <a:defRPr sz="1150" kern="1200">
          <a:solidFill>
            <a:schemeClr val="tx1"/>
          </a:solidFill>
          <a:latin typeface="+mn-lt"/>
          <a:ea typeface="+mn-ea"/>
          <a:cs typeface="+mn-cs"/>
        </a:defRPr>
      </a:lvl4pPr>
      <a:lvl5pPr marL="720000" indent="-180000" algn="l" defTabSz="685800" rtl="0" eaLnBrk="1" latinLnBrk="0" hangingPunct="1">
        <a:lnSpc>
          <a:spcPct val="90000"/>
        </a:lnSpc>
        <a:spcBef>
          <a:spcPts val="0"/>
        </a:spcBef>
        <a:spcAft>
          <a:spcPts val="600"/>
        </a:spcAft>
        <a:buClr>
          <a:schemeClr val="tx2"/>
        </a:buClr>
        <a:buFont typeface="Wingdings" panose="05000000000000000000" pitchFamily="2" charset="2"/>
        <a:buChar char="ü"/>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3563795-E250-479D-AFD3-0A9E3A15E7E4}"/>
              </a:ext>
            </a:extLst>
          </p:cNvPr>
          <p:cNvSpPr>
            <a:spLocks noGrp="1"/>
          </p:cNvSpPr>
          <p:nvPr>
            <p:ph type="title"/>
          </p:nvPr>
        </p:nvSpPr>
        <p:spPr>
          <a:xfrm>
            <a:off x="1584000" y="900000"/>
            <a:ext cx="4791075" cy="936000"/>
          </a:xfrm>
          <a:prstGeom prst="rect">
            <a:avLst/>
          </a:prstGeom>
        </p:spPr>
        <p:txBody>
          <a:bodyPr vert="horz" lIns="0" tIns="0" rIns="0" bIns="0" rtlCol="0" anchor="b" anchorCtr="0">
            <a:noAutofit/>
          </a:bodyPr>
          <a:lstStyle/>
          <a:p>
            <a:endParaRPr lang="en-US" dirty="0"/>
          </a:p>
        </p:txBody>
      </p:sp>
      <p:sp>
        <p:nvSpPr>
          <p:cNvPr id="3" name="Tijdelijke aanduiding voor tekst 2">
            <a:extLst>
              <a:ext uri="{FF2B5EF4-FFF2-40B4-BE49-F238E27FC236}">
                <a16:creationId xmlns:a16="http://schemas.microsoft.com/office/drawing/2014/main" id="{AA71DCE9-3E43-4C43-B104-1EDBBC5931BD}"/>
              </a:ext>
            </a:extLst>
          </p:cNvPr>
          <p:cNvSpPr>
            <a:spLocks noGrp="1"/>
          </p:cNvSpPr>
          <p:nvPr>
            <p:ph type="body" idx="1"/>
          </p:nvPr>
        </p:nvSpPr>
        <p:spPr>
          <a:xfrm>
            <a:off x="1584000" y="1996440"/>
            <a:ext cx="6935470" cy="2640572"/>
          </a:xfrm>
          <a:prstGeom prst="rect">
            <a:avLst/>
          </a:prstGeom>
        </p:spPr>
        <p:txBody>
          <a:bodyPr vert="horz" lIns="0" tIns="0" rIns="0" bIns="0" rtlCol="0" anchor="t" anchorCtr="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datum 3">
            <a:extLst>
              <a:ext uri="{FF2B5EF4-FFF2-40B4-BE49-F238E27FC236}">
                <a16:creationId xmlns:a16="http://schemas.microsoft.com/office/drawing/2014/main" id="{AAFFE68A-B093-44EB-846F-7303C82668E7}"/>
              </a:ext>
            </a:extLst>
          </p:cNvPr>
          <p:cNvSpPr>
            <a:spLocks noGrp="1"/>
          </p:cNvSpPr>
          <p:nvPr>
            <p:ph type="dt" sz="half" idx="2"/>
          </p:nvPr>
        </p:nvSpPr>
        <p:spPr>
          <a:xfrm>
            <a:off x="6462070" y="4932263"/>
            <a:ext cx="2057400" cy="216000"/>
          </a:xfrm>
          <a:prstGeom prst="rect">
            <a:avLst/>
          </a:prstGeom>
        </p:spPr>
        <p:txBody>
          <a:bodyPr vert="horz" lIns="0" tIns="0" rIns="0" bIns="0" rtlCol="0" anchor="t" anchorCtr="0">
            <a:noAutofit/>
          </a:bodyPr>
          <a:lstStyle>
            <a:lvl1pPr algn="r">
              <a:defRPr sz="600">
                <a:solidFill>
                  <a:schemeClr val="tx1">
                    <a:tint val="75000"/>
                  </a:schemeClr>
                </a:solidFill>
              </a:defRPr>
            </a:lvl1pPr>
          </a:lstStyle>
          <a:p>
            <a:fld id="{A2654E20-11A3-4A2C-A361-960BC09DACFA}" type="datetimeFigureOut">
              <a:rPr lang="en-US" smtClean="0"/>
              <a:pPr/>
              <a:t>4/22/2022</a:t>
            </a:fld>
            <a:endParaRPr lang="en-US" dirty="0"/>
          </a:p>
        </p:txBody>
      </p:sp>
      <p:sp>
        <p:nvSpPr>
          <p:cNvPr id="5" name="Tijdelijke aanduiding voor voettekst 4">
            <a:extLst>
              <a:ext uri="{FF2B5EF4-FFF2-40B4-BE49-F238E27FC236}">
                <a16:creationId xmlns:a16="http://schemas.microsoft.com/office/drawing/2014/main" id="{C1E47C5C-91A2-42CA-9344-0B87967207B1}"/>
              </a:ext>
            </a:extLst>
          </p:cNvPr>
          <p:cNvSpPr>
            <a:spLocks noGrp="1"/>
          </p:cNvSpPr>
          <p:nvPr>
            <p:ph type="ftr" sz="quarter" idx="3"/>
          </p:nvPr>
        </p:nvSpPr>
        <p:spPr>
          <a:xfrm>
            <a:off x="216000" y="216000"/>
            <a:ext cx="3086100" cy="216000"/>
          </a:xfrm>
          <a:prstGeom prst="rect">
            <a:avLst/>
          </a:prstGeom>
        </p:spPr>
        <p:txBody>
          <a:bodyPr vert="horz" lIns="0" tIns="0" rIns="0" bIns="0" rtlCol="0" anchor="t" anchorCtr="0">
            <a:noAutofit/>
          </a:bodyPr>
          <a:lstStyle>
            <a:lvl1pPr algn="l">
              <a:defRPr sz="6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12818707-1A7E-4937-8DAA-097C2F090C81}"/>
              </a:ext>
            </a:extLst>
          </p:cNvPr>
          <p:cNvSpPr>
            <a:spLocks noGrp="1"/>
          </p:cNvSpPr>
          <p:nvPr>
            <p:ph type="sldNum" sz="quarter" idx="4"/>
          </p:nvPr>
        </p:nvSpPr>
        <p:spPr>
          <a:xfrm>
            <a:off x="8562974" y="4932263"/>
            <a:ext cx="246011" cy="216000"/>
          </a:xfrm>
          <a:prstGeom prst="rect">
            <a:avLst/>
          </a:prstGeom>
        </p:spPr>
        <p:txBody>
          <a:bodyPr vert="horz" lIns="0" tIns="0" rIns="0" bIns="0" rtlCol="0" anchor="t" anchorCtr="0">
            <a:noAutofit/>
          </a:bodyPr>
          <a:lstStyle>
            <a:lvl1pPr algn="r">
              <a:defRPr sz="600">
                <a:solidFill>
                  <a:schemeClr val="tx1">
                    <a:tint val="75000"/>
                  </a:schemeClr>
                </a:solidFill>
              </a:defRPr>
            </a:lvl1pPr>
          </a:lstStyle>
          <a:p>
            <a:fld id="{8F712A50-FF1D-4BCC-BB37-AD1C505C6070}" type="slidenum">
              <a:rPr lang="en-US" smtClean="0"/>
              <a:pPr/>
              <a:t>‹nr.›</a:t>
            </a:fld>
            <a:endParaRPr lang="en-US" dirty="0"/>
          </a:p>
        </p:txBody>
      </p:sp>
      <p:pic>
        <p:nvPicPr>
          <p:cNvPr id="8" name="Afbeelding 7">
            <a:extLst>
              <a:ext uri="{FF2B5EF4-FFF2-40B4-BE49-F238E27FC236}">
                <a16:creationId xmlns:a16="http://schemas.microsoft.com/office/drawing/2014/main" id="{1D57D14F-DF85-4568-A37A-C11EBF4CBA5D}"/>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7656986" y="333567"/>
            <a:ext cx="1152000" cy="609792"/>
          </a:xfrm>
          <a:prstGeom prst="rect">
            <a:avLst/>
          </a:prstGeom>
        </p:spPr>
      </p:pic>
    </p:spTree>
    <p:extLst>
      <p:ext uri="{BB962C8B-B14F-4D97-AF65-F5344CB8AC3E}">
        <p14:creationId xmlns:p14="http://schemas.microsoft.com/office/powerpoint/2010/main" val="319144098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685800" rtl="0" eaLnBrk="1" latinLnBrk="0" hangingPunct="1">
        <a:lnSpc>
          <a:spcPct val="9000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ct val="90000"/>
        </a:lnSpc>
        <a:spcBef>
          <a:spcPts val="0"/>
        </a:spcBef>
        <a:spcAft>
          <a:spcPts val="600"/>
        </a:spcAft>
        <a:buClr>
          <a:schemeClr val="tx2"/>
        </a:buClr>
        <a:buFont typeface="Wingdings" panose="05000000000000000000" pitchFamily="2" charset="2"/>
        <a:buNone/>
        <a:defRPr sz="1150" kern="1200">
          <a:solidFill>
            <a:schemeClr val="tx1"/>
          </a:solidFill>
          <a:latin typeface="+mn-lt"/>
          <a:ea typeface="+mn-ea"/>
          <a:cs typeface="+mn-cs"/>
        </a:defRPr>
      </a:lvl1pPr>
      <a:lvl2pPr marL="0" indent="-180000" algn="l" defTabSz="685800" rtl="0" eaLnBrk="1" latinLnBrk="0" hangingPunct="1">
        <a:lnSpc>
          <a:spcPct val="90000"/>
        </a:lnSpc>
        <a:spcBef>
          <a:spcPts val="0"/>
        </a:spcBef>
        <a:spcAft>
          <a:spcPts val="600"/>
        </a:spcAft>
        <a:buClr>
          <a:schemeClr val="tx2"/>
        </a:buClr>
        <a:buFont typeface="Wingdings" panose="05000000000000000000" pitchFamily="2" charset="2"/>
        <a:buChar char="ü"/>
        <a:defRPr sz="1150" kern="1200">
          <a:solidFill>
            <a:schemeClr val="tx1"/>
          </a:solidFill>
          <a:latin typeface="+mn-lt"/>
          <a:ea typeface="+mn-ea"/>
          <a:cs typeface="+mn-cs"/>
        </a:defRPr>
      </a:lvl2pPr>
      <a:lvl3pPr marL="360000" indent="-180000" algn="l" defTabSz="685800" rtl="0" eaLnBrk="1" latinLnBrk="0" hangingPunct="1">
        <a:lnSpc>
          <a:spcPct val="90000"/>
        </a:lnSpc>
        <a:spcBef>
          <a:spcPts val="0"/>
        </a:spcBef>
        <a:spcAft>
          <a:spcPts val="600"/>
        </a:spcAft>
        <a:buClr>
          <a:schemeClr val="tx2"/>
        </a:buClr>
        <a:buFont typeface="Wingdings" panose="05000000000000000000" pitchFamily="2" charset="2"/>
        <a:buChar char="ü"/>
        <a:defRPr sz="1150" kern="1200">
          <a:solidFill>
            <a:schemeClr val="tx1"/>
          </a:solidFill>
          <a:latin typeface="+mn-lt"/>
          <a:ea typeface="+mn-ea"/>
          <a:cs typeface="+mn-cs"/>
        </a:defRPr>
      </a:lvl3pPr>
      <a:lvl4pPr marL="540000" indent="-180000" algn="l" defTabSz="685800" rtl="0" eaLnBrk="1" latinLnBrk="0" hangingPunct="1">
        <a:lnSpc>
          <a:spcPct val="90000"/>
        </a:lnSpc>
        <a:spcBef>
          <a:spcPts val="0"/>
        </a:spcBef>
        <a:spcAft>
          <a:spcPts val="600"/>
        </a:spcAft>
        <a:buClr>
          <a:schemeClr val="tx2"/>
        </a:buClr>
        <a:buFont typeface="Wingdings" panose="05000000000000000000" pitchFamily="2" charset="2"/>
        <a:buChar char="ü"/>
        <a:defRPr sz="1150" kern="1200">
          <a:solidFill>
            <a:schemeClr val="tx1"/>
          </a:solidFill>
          <a:latin typeface="+mn-lt"/>
          <a:ea typeface="+mn-ea"/>
          <a:cs typeface="+mn-cs"/>
        </a:defRPr>
      </a:lvl4pPr>
      <a:lvl5pPr marL="720000" indent="-180000" algn="l" defTabSz="685800" rtl="0" eaLnBrk="1" latinLnBrk="0" hangingPunct="1">
        <a:lnSpc>
          <a:spcPct val="90000"/>
        </a:lnSpc>
        <a:spcBef>
          <a:spcPts val="0"/>
        </a:spcBef>
        <a:spcAft>
          <a:spcPts val="600"/>
        </a:spcAft>
        <a:buClr>
          <a:schemeClr val="tx2"/>
        </a:buClr>
        <a:buFont typeface="Wingdings" panose="05000000000000000000" pitchFamily="2" charset="2"/>
        <a:buChar char="ü"/>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Tijdelijke aanduiding voor afbeelding 36" descr="Afbeelding met binnen, vloer, muur, kamer&#10;&#10;Automatisch gegenereerde beschrijving">
            <a:extLst>
              <a:ext uri="{FF2B5EF4-FFF2-40B4-BE49-F238E27FC236}">
                <a16:creationId xmlns:a16="http://schemas.microsoft.com/office/drawing/2014/main" id="{3F9B4161-FA1B-45A7-A8EF-B837EEF23FDF}"/>
              </a:ext>
            </a:extLst>
          </p:cNvPr>
          <p:cNvPicPr>
            <a:picLocks noGrp="1" noChangeAspect="1"/>
          </p:cNvPicPr>
          <p:nvPr>
            <p:ph type="pic" sz="quarter" idx="17"/>
          </p:nvPr>
        </p:nvPicPr>
        <p:blipFill rotWithShape="1">
          <a:blip r:embed="rId3" cstate="print">
            <a:extLst>
              <a:ext uri="{28A0092B-C50C-407E-A947-70E740481C1C}">
                <a14:useLocalDpi xmlns:a14="http://schemas.microsoft.com/office/drawing/2010/main"/>
              </a:ext>
            </a:extLst>
          </a:blip>
          <a:srcRect t="30" b="30"/>
          <a:stretch/>
        </p:blipFill>
        <p:spPr>
          <a:xfrm>
            <a:off x="-1" y="0"/>
            <a:ext cx="9143999" cy="5146712"/>
          </a:xfrm>
        </p:spPr>
      </p:pic>
      <p:sp>
        <p:nvSpPr>
          <p:cNvPr id="6" name="Tijdelijke aanduiding voor tekst 5">
            <a:extLst>
              <a:ext uri="{FF2B5EF4-FFF2-40B4-BE49-F238E27FC236}">
                <a16:creationId xmlns:a16="http://schemas.microsoft.com/office/drawing/2014/main" id="{8B2A765B-3B16-4957-B4FB-D529C464EC0B}"/>
              </a:ext>
            </a:extLst>
          </p:cNvPr>
          <p:cNvSpPr>
            <a:spLocks noGrp="1"/>
          </p:cNvSpPr>
          <p:nvPr>
            <p:ph type="body" sz="quarter" idx="16"/>
          </p:nvPr>
        </p:nvSpPr>
        <p:spPr/>
        <p:txBody>
          <a:bodyPr/>
          <a:lstStyle/>
          <a:p>
            <a:endParaRPr lang="en-US" dirty="0"/>
          </a:p>
        </p:txBody>
      </p:sp>
      <p:sp>
        <p:nvSpPr>
          <p:cNvPr id="5" name="Tijdelijke aanduiding voor tekst 4">
            <a:extLst>
              <a:ext uri="{FF2B5EF4-FFF2-40B4-BE49-F238E27FC236}">
                <a16:creationId xmlns:a16="http://schemas.microsoft.com/office/drawing/2014/main" id="{D75C08C4-11C5-4A7C-9E3A-89F0AEEB746C}"/>
              </a:ext>
            </a:extLst>
          </p:cNvPr>
          <p:cNvSpPr>
            <a:spLocks noGrp="1"/>
          </p:cNvSpPr>
          <p:nvPr>
            <p:ph type="body" sz="quarter" idx="13"/>
          </p:nvPr>
        </p:nvSpPr>
        <p:spPr/>
        <p:txBody>
          <a:bodyPr/>
          <a:lstStyle/>
          <a:p>
            <a:endParaRPr lang="en-US" dirty="0"/>
          </a:p>
        </p:txBody>
      </p:sp>
      <p:sp>
        <p:nvSpPr>
          <p:cNvPr id="4" name="Tijdelijke aanduiding voor tekst 3">
            <a:extLst>
              <a:ext uri="{FF2B5EF4-FFF2-40B4-BE49-F238E27FC236}">
                <a16:creationId xmlns:a16="http://schemas.microsoft.com/office/drawing/2014/main" id="{A0660452-B815-41A4-95BE-6F6D2B0B29BE}"/>
              </a:ext>
            </a:extLst>
          </p:cNvPr>
          <p:cNvSpPr>
            <a:spLocks noGrp="1"/>
          </p:cNvSpPr>
          <p:nvPr>
            <p:ph type="body" sz="quarter" idx="12"/>
          </p:nvPr>
        </p:nvSpPr>
        <p:spPr/>
        <p:txBody>
          <a:bodyPr/>
          <a:lstStyle/>
          <a:p>
            <a:endParaRPr lang="en-US" dirty="0"/>
          </a:p>
        </p:txBody>
      </p:sp>
      <p:sp>
        <p:nvSpPr>
          <p:cNvPr id="28" name="Titel 27">
            <a:extLst>
              <a:ext uri="{FF2B5EF4-FFF2-40B4-BE49-F238E27FC236}">
                <a16:creationId xmlns:a16="http://schemas.microsoft.com/office/drawing/2014/main" id="{1447A6BC-A913-422E-BB58-068B2783118F}"/>
              </a:ext>
            </a:extLst>
          </p:cNvPr>
          <p:cNvSpPr>
            <a:spLocks noGrp="1"/>
          </p:cNvSpPr>
          <p:nvPr>
            <p:ph type="ctrTitle"/>
          </p:nvPr>
        </p:nvSpPr>
        <p:spPr>
          <a:xfrm>
            <a:off x="1332000" y="3060000"/>
            <a:ext cx="6695440" cy="1125832"/>
          </a:xfrm>
        </p:spPr>
        <p:txBody>
          <a:bodyPr/>
          <a:lstStyle/>
          <a:p>
            <a:r>
              <a:rPr lang="nl-NL" dirty="0"/>
              <a:t>Kindreflex</a:t>
            </a:r>
            <a:br>
              <a:rPr lang="nl-NL" dirty="0"/>
            </a:br>
            <a:r>
              <a:rPr lang="nl-NL" dirty="0"/>
              <a:t>Verdieping GGZ</a:t>
            </a:r>
            <a:br>
              <a:rPr lang="nl-NL" dirty="0"/>
            </a:br>
            <a:r>
              <a:rPr lang="nl-NL" dirty="0"/>
              <a:t>Handvaten bij een niet-pluisgevoel</a:t>
            </a:r>
            <a:endParaRPr lang="en-US" dirty="0"/>
          </a:p>
        </p:txBody>
      </p:sp>
    </p:spTree>
    <p:extLst>
      <p:ext uri="{BB962C8B-B14F-4D97-AF65-F5344CB8AC3E}">
        <p14:creationId xmlns:p14="http://schemas.microsoft.com/office/powerpoint/2010/main" val="1902527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A37CAF-3360-4918-B22E-10923A0FC589}"/>
              </a:ext>
            </a:extLst>
          </p:cNvPr>
          <p:cNvSpPr>
            <a:spLocks noGrp="1"/>
          </p:cNvSpPr>
          <p:nvPr>
            <p:ph type="title"/>
          </p:nvPr>
        </p:nvSpPr>
        <p:spPr/>
        <p:txBody>
          <a:bodyPr/>
          <a:lstStyle/>
          <a:p>
            <a:r>
              <a:rPr lang="nl-NL" dirty="0"/>
              <a:t>Vergaren van bijkomende informatie</a:t>
            </a:r>
            <a:endParaRPr lang="nl-BE" dirty="0"/>
          </a:p>
        </p:txBody>
      </p:sp>
      <p:sp>
        <p:nvSpPr>
          <p:cNvPr id="3" name="Tijdelijke aanduiding voor inhoud 2">
            <a:extLst>
              <a:ext uri="{FF2B5EF4-FFF2-40B4-BE49-F238E27FC236}">
                <a16:creationId xmlns:a16="http://schemas.microsoft.com/office/drawing/2014/main" id="{1FBA79CB-C7E3-478C-B5F4-FCB7346E1E35}"/>
              </a:ext>
            </a:extLst>
          </p:cNvPr>
          <p:cNvSpPr>
            <a:spLocks noGrp="1"/>
          </p:cNvSpPr>
          <p:nvPr>
            <p:ph idx="1"/>
          </p:nvPr>
        </p:nvSpPr>
        <p:spPr/>
        <p:txBody>
          <a:bodyPr/>
          <a:lstStyle/>
          <a:p>
            <a:pPr marL="171450" indent="-171450">
              <a:buFont typeface="Arial" panose="020B0604020202020204" pitchFamily="34" charset="0"/>
              <a:buChar char="•"/>
            </a:pPr>
            <a:r>
              <a:rPr lang="nl-NL" dirty="0"/>
              <a:t>Opdracht in kleine groep</a:t>
            </a:r>
          </a:p>
          <a:p>
            <a:pPr marL="171450" indent="-171450">
              <a:buFont typeface="Arial" panose="020B0604020202020204" pitchFamily="34" charset="0"/>
              <a:buChar char="•"/>
            </a:pPr>
            <a:r>
              <a:rPr lang="nl-NL" dirty="0"/>
              <a:t>In kaart brengen bij wie we allemaal waardevolle info kunnen vinden in deze casus?</a:t>
            </a:r>
            <a:endParaRPr lang="nl-BE" dirty="0"/>
          </a:p>
        </p:txBody>
      </p:sp>
    </p:spTree>
    <p:extLst>
      <p:ext uri="{BB962C8B-B14F-4D97-AF65-F5344CB8AC3E}">
        <p14:creationId xmlns:p14="http://schemas.microsoft.com/office/powerpoint/2010/main" val="3096867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40DB26-364B-40B5-86F8-BCAD8E42539E}"/>
              </a:ext>
            </a:extLst>
          </p:cNvPr>
          <p:cNvSpPr>
            <a:spLocks noGrp="1"/>
          </p:cNvSpPr>
          <p:nvPr>
            <p:ph type="title"/>
          </p:nvPr>
        </p:nvSpPr>
        <p:spPr/>
        <p:txBody>
          <a:bodyPr/>
          <a:lstStyle/>
          <a:p>
            <a:r>
              <a:rPr lang="nl-NL" dirty="0"/>
              <a:t>Reflecting team: ordenen informatie</a:t>
            </a:r>
            <a:endParaRPr lang="nl-BE" dirty="0"/>
          </a:p>
        </p:txBody>
      </p:sp>
      <p:sp>
        <p:nvSpPr>
          <p:cNvPr id="3" name="Tijdelijke aanduiding voor inhoud 2">
            <a:extLst>
              <a:ext uri="{FF2B5EF4-FFF2-40B4-BE49-F238E27FC236}">
                <a16:creationId xmlns:a16="http://schemas.microsoft.com/office/drawing/2014/main" id="{E48A38E6-8EC1-437A-9794-E8F5E79DECDD}"/>
              </a:ext>
            </a:extLst>
          </p:cNvPr>
          <p:cNvSpPr>
            <a:spLocks noGrp="1"/>
          </p:cNvSpPr>
          <p:nvPr>
            <p:ph idx="1"/>
          </p:nvPr>
        </p:nvSpPr>
        <p:spPr/>
        <p:txBody>
          <a:bodyPr/>
          <a:lstStyle/>
          <a:p>
            <a:pPr marL="171450" indent="-171450">
              <a:buFont typeface="Arial" panose="020B0604020202020204" pitchFamily="34" charset="0"/>
              <a:buChar char="•"/>
            </a:pPr>
            <a:r>
              <a:rPr lang="nl-NL" dirty="0"/>
              <a:t>In grote groep teambespreking 2 cirkels</a:t>
            </a:r>
          </a:p>
          <a:p>
            <a:pPr marL="531450" lvl="2" indent="-171450">
              <a:buFont typeface="Arial" panose="020B0604020202020204" pitchFamily="34" charset="0"/>
              <a:buChar char="•"/>
            </a:pPr>
            <a:r>
              <a:rPr lang="nl-NL" dirty="0"/>
              <a:t>Binnencirkel teambespreking rond de bijkomende info </a:t>
            </a:r>
          </a:p>
          <a:p>
            <a:pPr marL="531450" lvl="2" indent="-171450">
              <a:buFont typeface="Arial" panose="020B0604020202020204" pitchFamily="34" charset="0"/>
              <a:buChar char="•"/>
            </a:pPr>
            <a:r>
              <a:rPr lang="nl-NL" dirty="0"/>
              <a:t>Buitencirkel observatoren vanuit de positie Kind/Ouder/hulpverlener</a:t>
            </a:r>
          </a:p>
          <a:p>
            <a:pPr marL="171450" lvl="1" indent="-171450">
              <a:buFont typeface="Arial" panose="020B0604020202020204" pitchFamily="34" charset="0"/>
              <a:buChar char="•"/>
            </a:pPr>
            <a:r>
              <a:rPr lang="nl-NL" dirty="0"/>
              <a:t>1</a:t>
            </a:r>
            <a:r>
              <a:rPr lang="nl-NL" baseline="30000" dirty="0"/>
              <a:t>e</a:t>
            </a:r>
            <a:r>
              <a:rPr lang="nl-NL" dirty="0"/>
              <a:t> ronde teambespreking casus</a:t>
            </a:r>
          </a:p>
          <a:p>
            <a:pPr marL="171450" lvl="1" indent="-171450">
              <a:buFont typeface="Arial" panose="020B0604020202020204" pitchFamily="34" charset="0"/>
              <a:buChar char="•"/>
            </a:pPr>
            <a:r>
              <a:rPr lang="nl-NL" dirty="0"/>
              <a:t>2</a:t>
            </a:r>
            <a:r>
              <a:rPr lang="nl-NL" baseline="30000" dirty="0"/>
              <a:t>e</a:t>
            </a:r>
            <a:r>
              <a:rPr lang="nl-NL" dirty="0"/>
              <a:t> ronde nabespreking adhv observaties</a:t>
            </a:r>
          </a:p>
          <a:p>
            <a:pPr marL="171450" lvl="1" indent="-171450">
              <a:buFont typeface="Arial" panose="020B0604020202020204" pitchFamily="34" charset="0"/>
              <a:buChar char="•"/>
            </a:pPr>
            <a:r>
              <a:rPr lang="nl-NL" dirty="0"/>
              <a:t>Nabespreking veiligheid en verontrusting </a:t>
            </a:r>
            <a:endParaRPr lang="nl-BE" dirty="0"/>
          </a:p>
        </p:txBody>
      </p:sp>
    </p:spTree>
    <p:extLst>
      <p:ext uri="{BB962C8B-B14F-4D97-AF65-F5344CB8AC3E}">
        <p14:creationId xmlns:p14="http://schemas.microsoft.com/office/powerpoint/2010/main" val="4007184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63163"/>
            <a:ext cx="7886700" cy="994172"/>
          </a:xfrm>
        </p:spPr>
        <p:txBody>
          <a:bodyPr/>
          <a:lstStyle/>
          <a:p>
            <a:r>
              <a:rPr lang="nl-BE" b="1" dirty="0">
                <a:solidFill>
                  <a:schemeClr val="accent5">
                    <a:lumMod val="75000"/>
                  </a:schemeClr>
                </a:solidFill>
                <a:latin typeface="Calibri "/>
              </a:rPr>
              <a:t>Maar wat is verontrusting? </a:t>
            </a:r>
            <a:br>
              <a:rPr lang="nl-BE" b="1" dirty="0">
                <a:solidFill>
                  <a:schemeClr val="accent5">
                    <a:lumMod val="75000"/>
                  </a:schemeClr>
                </a:solidFill>
                <a:latin typeface="Calibri "/>
              </a:rPr>
            </a:br>
            <a:br>
              <a:rPr lang="nl-BE" b="1" dirty="0">
                <a:solidFill>
                  <a:schemeClr val="accent5">
                    <a:lumMod val="75000"/>
                  </a:schemeClr>
                </a:solidFill>
                <a:latin typeface="Calibri "/>
              </a:rPr>
            </a:br>
            <a:r>
              <a:rPr lang="nl-BE" b="1" dirty="0">
                <a:solidFill>
                  <a:schemeClr val="accent5">
                    <a:lumMod val="75000"/>
                  </a:schemeClr>
                </a:solidFill>
                <a:latin typeface="Calibri "/>
              </a:rPr>
              <a:t>Als de noden niet ingevuld worden…</a:t>
            </a:r>
          </a:p>
        </p:txBody>
      </p:sp>
      <p:graphicFrame>
        <p:nvGraphicFramePr>
          <p:cNvPr id="12" name="Tijdelijke aanduiding voor inhoud 5"/>
          <p:cNvGraphicFramePr>
            <a:graphicFrameLocks/>
          </p:cNvGraphicFramePr>
          <p:nvPr/>
        </p:nvGraphicFramePr>
        <p:xfrm>
          <a:off x="1348383" y="1467361"/>
          <a:ext cx="6447234" cy="2911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463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84000" y="900000"/>
            <a:ext cx="4791075" cy="542720"/>
          </a:xfrm>
        </p:spPr>
        <p:txBody>
          <a:bodyPr/>
          <a:lstStyle/>
          <a:p>
            <a:r>
              <a:rPr lang="nl-BE" b="1" dirty="0">
                <a:solidFill>
                  <a:schemeClr val="accent5">
                    <a:lumMod val="75000"/>
                  </a:schemeClr>
                </a:solidFill>
                <a:latin typeface="Calibri "/>
              </a:rPr>
              <a:t>Verontrusting is: </a:t>
            </a:r>
          </a:p>
        </p:txBody>
      </p:sp>
      <p:sp>
        <p:nvSpPr>
          <p:cNvPr id="3" name="Tijdelijke aanduiding voor inhoud 2"/>
          <p:cNvSpPr>
            <a:spLocks noGrp="1"/>
          </p:cNvSpPr>
          <p:nvPr>
            <p:ph idx="1"/>
          </p:nvPr>
        </p:nvSpPr>
        <p:spPr>
          <a:xfrm>
            <a:off x="628650" y="1371600"/>
            <a:ext cx="7911000" cy="3263504"/>
          </a:xfrm>
        </p:spPr>
        <p:txBody>
          <a:bodyPr/>
          <a:lstStyle/>
          <a:p>
            <a:endParaRPr lang="nl-BE" dirty="0"/>
          </a:p>
          <a:p>
            <a:pPr marL="0" indent="0">
              <a:buNone/>
            </a:pPr>
            <a:endParaRPr lang="nl-BE" dirty="0"/>
          </a:p>
          <a:p>
            <a:pPr marL="0" indent="0">
              <a:buNone/>
            </a:pPr>
            <a:endParaRPr lang="nl-BE" dirty="0"/>
          </a:p>
          <a:p>
            <a:endParaRPr lang="nl-BE" dirty="0"/>
          </a:p>
          <a:p>
            <a:pPr marL="0" indent="0">
              <a:buNone/>
            </a:pPr>
            <a:endParaRPr lang="nl-BE" dirty="0"/>
          </a:p>
        </p:txBody>
      </p:sp>
      <p:sp>
        <p:nvSpPr>
          <p:cNvPr id="6" name="Tijdelijke aanduiding voor inhoud 2"/>
          <p:cNvSpPr txBox="1">
            <a:spLocks/>
          </p:cNvSpPr>
          <p:nvPr/>
        </p:nvSpPr>
        <p:spPr>
          <a:xfrm>
            <a:off x="828973" y="1666240"/>
            <a:ext cx="7911000" cy="376388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sz="2100" dirty="0">
                <a:latin typeface="Calibri" panose="020F0502020204030204" pitchFamily="34" charset="0"/>
                <a:cs typeface="Calibri" panose="020F0502020204030204" pitchFamily="34" charset="0"/>
              </a:rPr>
              <a:t>Wanneer de </a:t>
            </a:r>
            <a:r>
              <a:rPr lang="nl-BE" sz="2100" b="1" dirty="0">
                <a:latin typeface="Calibri" panose="020F0502020204030204" pitchFamily="34" charset="0"/>
                <a:cs typeface="Calibri" panose="020F0502020204030204" pitchFamily="34" charset="0"/>
              </a:rPr>
              <a:t>ontwikkelingskansen</a:t>
            </a:r>
            <a:r>
              <a:rPr lang="nl-BE" sz="2100" dirty="0">
                <a:latin typeface="Calibri" panose="020F0502020204030204" pitchFamily="34" charset="0"/>
                <a:cs typeface="Calibri" panose="020F0502020204030204" pitchFamily="34" charset="0"/>
              </a:rPr>
              <a:t> van een kind bedreigd worden </a:t>
            </a:r>
          </a:p>
          <a:p>
            <a:pPr marL="0" indent="0" algn="ctr">
              <a:buNone/>
            </a:pPr>
            <a:endParaRPr lang="nl-BE" sz="2100" dirty="0">
              <a:latin typeface="Calibri" panose="020F0502020204030204" pitchFamily="34" charset="0"/>
              <a:cs typeface="Calibri" panose="020F0502020204030204" pitchFamily="34" charset="0"/>
            </a:endParaRPr>
          </a:p>
          <a:p>
            <a:pPr marL="0" indent="0" algn="ctr">
              <a:buNone/>
            </a:pPr>
            <a:r>
              <a:rPr lang="nl-BE" sz="2100" dirty="0">
                <a:latin typeface="Calibri" panose="020F0502020204030204" pitchFamily="34" charset="0"/>
                <a:cs typeface="Calibri" panose="020F0502020204030204" pitchFamily="34" charset="0"/>
              </a:rPr>
              <a:t>en/of</a:t>
            </a:r>
          </a:p>
          <a:p>
            <a:pPr marL="0" indent="0" algn="ctr">
              <a:buNone/>
            </a:pPr>
            <a:endParaRPr lang="nl-BE" sz="2100" dirty="0">
              <a:latin typeface="Calibri" panose="020F0502020204030204" pitchFamily="34" charset="0"/>
              <a:cs typeface="Calibri" panose="020F0502020204030204" pitchFamily="34" charset="0"/>
            </a:endParaRPr>
          </a:p>
          <a:p>
            <a:pPr marL="0" indent="0">
              <a:buNone/>
            </a:pPr>
            <a:r>
              <a:rPr lang="nl-BE" sz="2100" dirty="0">
                <a:latin typeface="Calibri" panose="020F0502020204030204" pitchFamily="34" charset="0"/>
                <a:cs typeface="Calibri" panose="020F0502020204030204" pitchFamily="34" charset="0"/>
              </a:rPr>
              <a:t>Wanneer de </a:t>
            </a:r>
            <a:r>
              <a:rPr lang="nl-BE" sz="2100" b="1" dirty="0">
                <a:latin typeface="Calibri" panose="020F0502020204030204" pitchFamily="34" charset="0"/>
                <a:cs typeface="Calibri" panose="020F0502020204030204" pitchFamily="34" charset="0"/>
              </a:rPr>
              <a:t>integriteit</a:t>
            </a:r>
            <a:r>
              <a:rPr lang="nl-BE" sz="2100" dirty="0">
                <a:latin typeface="Calibri" panose="020F0502020204030204" pitchFamily="34" charset="0"/>
                <a:cs typeface="Calibri" panose="020F0502020204030204" pitchFamily="34" charset="0"/>
              </a:rPr>
              <a:t> (lichamelijk, emotioneel of seksueel) van een kind en/of van één of meer van zijn gezinsleden wordt aangetast</a:t>
            </a:r>
          </a:p>
          <a:p>
            <a:pPr marL="0" indent="0">
              <a:buNone/>
            </a:pPr>
            <a:endParaRPr lang="nl-BE" sz="2100" dirty="0"/>
          </a:p>
          <a:p>
            <a:pPr marL="0" indent="0">
              <a:buNone/>
            </a:pPr>
            <a:endParaRPr lang="nl-BE" sz="2100" dirty="0"/>
          </a:p>
          <a:p>
            <a:pPr marL="0" indent="0">
              <a:buNone/>
            </a:pPr>
            <a:endParaRPr lang="nl-BE" sz="2100" dirty="0"/>
          </a:p>
        </p:txBody>
      </p:sp>
    </p:spTree>
    <p:extLst>
      <p:ext uri="{BB962C8B-B14F-4D97-AF65-F5344CB8AC3E}">
        <p14:creationId xmlns:p14="http://schemas.microsoft.com/office/powerpoint/2010/main" val="2581339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63163"/>
            <a:ext cx="7886700" cy="994172"/>
          </a:xfrm>
        </p:spPr>
        <p:txBody>
          <a:bodyPr/>
          <a:lstStyle/>
          <a:p>
            <a:r>
              <a:rPr lang="nl-BE" b="1" dirty="0">
                <a:solidFill>
                  <a:schemeClr val="accent5">
                    <a:lumMod val="75000"/>
                  </a:schemeClr>
                </a:solidFill>
                <a:latin typeface="Calibri" panose="020F0502020204030204" pitchFamily="34" charset="0"/>
                <a:cs typeface="Calibri" panose="020F0502020204030204" pitchFamily="34" charset="0"/>
              </a:rPr>
              <a:t>Verontrusting als continuüm</a:t>
            </a:r>
          </a:p>
        </p:txBody>
      </p:sp>
      <p:sp>
        <p:nvSpPr>
          <p:cNvPr id="6" name="Pijl-links en -rechts 5"/>
          <p:cNvSpPr/>
          <p:nvPr/>
        </p:nvSpPr>
        <p:spPr>
          <a:xfrm>
            <a:off x="628650" y="2895804"/>
            <a:ext cx="7886700" cy="1045029"/>
          </a:xfrm>
          <a:prstGeom prst="leftRightArrow">
            <a:avLst>
              <a:gd name="adj1" fmla="val 48750"/>
              <a:gd name="adj2" fmla="val 50000"/>
            </a:avLst>
          </a:prstGeom>
          <a:gradFill flip="none" rotWithShape="1">
            <a:gsLst>
              <a:gs pos="100000">
                <a:srgbClr val="92D050"/>
              </a:gs>
              <a:gs pos="42000">
                <a:srgbClr val="FF9900"/>
              </a:gs>
              <a:gs pos="5000">
                <a:srgbClr val="FF0000"/>
              </a:gs>
              <a:gs pos="65000">
                <a:srgbClr val="92D05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13" dirty="0"/>
          </a:p>
        </p:txBody>
      </p:sp>
      <p:sp>
        <p:nvSpPr>
          <p:cNvPr id="8" name="Tekstvak 7"/>
          <p:cNvSpPr txBox="1"/>
          <p:nvPr/>
        </p:nvSpPr>
        <p:spPr>
          <a:xfrm>
            <a:off x="1356360" y="2250115"/>
            <a:ext cx="1318260" cy="553998"/>
          </a:xfrm>
          <a:prstGeom prst="rect">
            <a:avLst/>
          </a:prstGeom>
          <a:noFill/>
        </p:spPr>
        <p:txBody>
          <a:bodyPr wrap="square" rtlCol="0">
            <a:spAutoFit/>
          </a:bodyPr>
          <a:lstStyle/>
          <a:p>
            <a:pPr algn="ctr"/>
            <a:r>
              <a:rPr lang="nl-BE" sz="1500" b="1" dirty="0">
                <a:solidFill>
                  <a:srgbClr val="92D050"/>
                </a:solidFill>
              </a:rPr>
              <a:t>Geen verontrusting</a:t>
            </a:r>
          </a:p>
        </p:txBody>
      </p:sp>
      <p:sp>
        <p:nvSpPr>
          <p:cNvPr id="11" name="Tekstvak 10"/>
          <p:cNvSpPr txBox="1"/>
          <p:nvPr/>
        </p:nvSpPr>
        <p:spPr>
          <a:xfrm>
            <a:off x="3912870" y="2250114"/>
            <a:ext cx="1512570" cy="784830"/>
          </a:xfrm>
          <a:prstGeom prst="rect">
            <a:avLst/>
          </a:prstGeom>
          <a:noFill/>
        </p:spPr>
        <p:txBody>
          <a:bodyPr wrap="square" rtlCol="0">
            <a:spAutoFit/>
          </a:bodyPr>
          <a:lstStyle/>
          <a:p>
            <a:pPr algn="ctr"/>
            <a:r>
              <a:rPr lang="nl-BE" sz="1500" b="1" dirty="0">
                <a:solidFill>
                  <a:srgbClr val="FFC000"/>
                </a:solidFill>
              </a:rPr>
              <a:t>Lichte tot matige verontrusting</a:t>
            </a:r>
          </a:p>
        </p:txBody>
      </p:sp>
      <p:sp>
        <p:nvSpPr>
          <p:cNvPr id="12" name="Tekstvak 11"/>
          <p:cNvSpPr txBox="1"/>
          <p:nvPr/>
        </p:nvSpPr>
        <p:spPr>
          <a:xfrm>
            <a:off x="5970270" y="2250114"/>
            <a:ext cx="1969770" cy="553998"/>
          </a:xfrm>
          <a:prstGeom prst="rect">
            <a:avLst/>
          </a:prstGeom>
          <a:noFill/>
        </p:spPr>
        <p:txBody>
          <a:bodyPr wrap="square" rtlCol="0">
            <a:spAutoFit/>
          </a:bodyPr>
          <a:lstStyle/>
          <a:p>
            <a:pPr algn="ctr"/>
            <a:r>
              <a:rPr lang="nl-BE" sz="1500" b="1" dirty="0">
                <a:solidFill>
                  <a:srgbClr val="FF0000"/>
                </a:solidFill>
              </a:rPr>
              <a:t>Ernstige verontrusting</a:t>
            </a:r>
          </a:p>
          <a:p>
            <a:pPr algn="ctr"/>
            <a:r>
              <a:rPr lang="nl-BE" sz="1500" b="1" dirty="0">
                <a:solidFill>
                  <a:srgbClr val="FF0000"/>
                </a:solidFill>
              </a:rPr>
              <a:t>= kindermishandeling</a:t>
            </a:r>
          </a:p>
        </p:txBody>
      </p:sp>
    </p:spTree>
    <p:extLst>
      <p:ext uri="{BB962C8B-B14F-4D97-AF65-F5344CB8AC3E}">
        <p14:creationId xmlns:p14="http://schemas.microsoft.com/office/powerpoint/2010/main" val="4111458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dianummer 7">
            <a:extLst>
              <a:ext uri="{FF2B5EF4-FFF2-40B4-BE49-F238E27FC236}">
                <a16:creationId xmlns:a16="http://schemas.microsoft.com/office/drawing/2014/main" id="{347FB12C-96EE-4070-8DD7-6EED4592D978}"/>
              </a:ext>
            </a:extLst>
          </p:cNvPr>
          <p:cNvSpPr>
            <a:spLocks noGrp="1"/>
          </p:cNvSpPr>
          <p:nvPr>
            <p:ph type="sldNum" sz="quarter" idx="16"/>
          </p:nvPr>
        </p:nvSpPr>
        <p:spPr/>
        <p:txBody>
          <a:bodyPr/>
          <a:lstStyle>
            <a:defPPr>
              <a:defRPr lang="nl-BE"/>
            </a:defPPr>
            <a:lvl1pPr marL="0" algn="l" defTabSz="913433" rtl="0" eaLnBrk="1" latinLnBrk="0" hangingPunct="1">
              <a:defRPr sz="1797" kern="1200">
                <a:solidFill>
                  <a:schemeClr val="tx1"/>
                </a:solidFill>
                <a:latin typeface="+mn-lt"/>
                <a:ea typeface="+mn-ea"/>
                <a:cs typeface="+mn-cs"/>
              </a:defRPr>
            </a:lvl1pPr>
            <a:lvl2pPr marL="456716" algn="l" defTabSz="913433" rtl="0" eaLnBrk="1" latinLnBrk="0" hangingPunct="1">
              <a:defRPr sz="1797" kern="1200">
                <a:solidFill>
                  <a:schemeClr val="tx1"/>
                </a:solidFill>
                <a:latin typeface="+mn-lt"/>
                <a:ea typeface="+mn-ea"/>
                <a:cs typeface="+mn-cs"/>
              </a:defRPr>
            </a:lvl2pPr>
            <a:lvl3pPr marL="913433" algn="l" defTabSz="913433" rtl="0" eaLnBrk="1" latinLnBrk="0" hangingPunct="1">
              <a:defRPr sz="1797" kern="1200">
                <a:solidFill>
                  <a:schemeClr val="tx1"/>
                </a:solidFill>
                <a:latin typeface="+mn-lt"/>
                <a:ea typeface="+mn-ea"/>
                <a:cs typeface="+mn-cs"/>
              </a:defRPr>
            </a:lvl3pPr>
            <a:lvl4pPr marL="1370149" algn="l" defTabSz="913433" rtl="0" eaLnBrk="1" latinLnBrk="0" hangingPunct="1">
              <a:defRPr sz="1797" kern="1200">
                <a:solidFill>
                  <a:schemeClr val="tx1"/>
                </a:solidFill>
                <a:latin typeface="+mn-lt"/>
                <a:ea typeface="+mn-ea"/>
                <a:cs typeface="+mn-cs"/>
              </a:defRPr>
            </a:lvl4pPr>
            <a:lvl5pPr marL="1826864" algn="l" defTabSz="913433" rtl="0" eaLnBrk="1" latinLnBrk="0" hangingPunct="1">
              <a:defRPr sz="1797" kern="1200">
                <a:solidFill>
                  <a:schemeClr val="tx1"/>
                </a:solidFill>
                <a:latin typeface="+mn-lt"/>
                <a:ea typeface="+mn-ea"/>
                <a:cs typeface="+mn-cs"/>
              </a:defRPr>
            </a:lvl5pPr>
            <a:lvl6pPr marL="2283581" algn="l" defTabSz="913433" rtl="0" eaLnBrk="1" latinLnBrk="0" hangingPunct="1">
              <a:defRPr sz="1797" kern="1200">
                <a:solidFill>
                  <a:schemeClr val="tx1"/>
                </a:solidFill>
                <a:latin typeface="+mn-lt"/>
                <a:ea typeface="+mn-ea"/>
                <a:cs typeface="+mn-cs"/>
              </a:defRPr>
            </a:lvl6pPr>
            <a:lvl7pPr marL="2740297" algn="l" defTabSz="913433" rtl="0" eaLnBrk="1" latinLnBrk="0" hangingPunct="1">
              <a:defRPr sz="1797" kern="1200">
                <a:solidFill>
                  <a:schemeClr val="tx1"/>
                </a:solidFill>
                <a:latin typeface="+mn-lt"/>
                <a:ea typeface="+mn-ea"/>
                <a:cs typeface="+mn-cs"/>
              </a:defRPr>
            </a:lvl7pPr>
            <a:lvl8pPr marL="3197013" algn="l" defTabSz="913433" rtl="0" eaLnBrk="1" latinLnBrk="0" hangingPunct="1">
              <a:defRPr sz="1797" kern="1200">
                <a:solidFill>
                  <a:schemeClr val="tx1"/>
                </a:solidFill>
                <a:latin typeface="+mn-lt"/>
                <a:ea typeface="+mn-ea"/>
                <a:cs typeface="+mn-cs"/>
              </a:defRPr>
            </a:lvl8pPr>
            <a:lvl9pPr marL="3653730" algn="l" defTabSz="913433" rtl="0" eaLnBrk="1" latinLnBrk="0" hangingPunct="1">
              <a:defRPr sz="1797" kern="1200">
                <a:solidFill>
                  <a:schemeClr val="tx1"/>
                </a:solidFill>
                <a:latin typeface="+mn-lt"/>
                <a:ea typeface="+mn-ea"/>
                <a:cs typeface="+mn-cs"/>
              </a:defRPr>
            </a:lvl9pPr>
          </a:lstStyle>
          <a:p>
            <a:pPr algn="r" defTabSz="685349">
              <a:defRPr/>
            </a:pPr>
            <a:fld id="{8F712A50-FF1D-4BCC-BB37-AD1C505C6070}" type="slidenum">
              <a:rPr lang="en-US" sz="599">
                <a:solidFill>
                  <a:prstClr val="white"/>
                </a:solidFill>
                <a:latin typeface="Calibri Light"/>
              </a:rPr>
              <a:pPr algn="r" defTabSz="685349">
                <a:defRPr/>
              </a:pPr>
              <a:t>15</a:t>
            </a:fld>
            <a:endParaRPr lang="en-US" sz="599" dirty="0">
              <a:solidFill>
                <a:prstClr val="white"/>
              </a:solidFill>
              <a:latin typeface="Calibri Light"/>
            </a:endParaRPr>
          </a:p>
        </p:txBody>
      </p:sp>
      <p:sp>
        <p:nvSpPr>
          <p:cNvPr id="3" name="Titel 2">
            <a:extLst>
              <a:ext uri="{FF2B5EF4-FFF2-40B4-BE49-F238E27FC236}">
                <a16:creationId xmlns:a16="http://schemas.microsoft.com/office/drawing/2014/main" id="{44784001-8472-4DAD-8087-955213CDEE4D}"/>
              </a:ext>
            </a:extLst>
          </p:cNvPr>
          <p:cNvSpPr>
            <a:spLocks noGrp="1"/>
          </p:cNvSpPr>
          <p:nvPr>
            <p:ph type="title"/>
          </p:nvPr>
        </p:nvSpPr>
        <p:spPr/>
        <p:txBody>
          <a:bodyPr/>
          <a:lstStyle>
            <a:defPPr>
              <a:defRPr lang="nl-BE"/>
            </a:defPPr>
            <a:lvl1pPr marL="0" algn="l" defTabSz="914278" rtl="0" eaLnBrk="1" latinLnBrk="0" hangingPunct="1">
              <a:defRPr sz="1799" kern="1200">
                <a:solidFill>
                  <a:schemeClr val="tx1"/>
                </a:solidFill>
                <a:latin typeface="+mn-lt"/>
                <a:ea typeface="+mn-ea"/>
                <a:cs typeface="+mn-cs"/>
              </a:defRPr>
            </a:lvl1pPr>
            <a:lvl2pPr marL="457138" algn="l" defTabSz="914278" rtl="0" eaLnBrk="1" latinLnBrk="0" hangingPunct="1">
              <a:defRPr sz="1799" kern="1200">
                <a:solidFill>
                  <a:schemeClr val="tx1"/>
                </a:solidFill>
                <a:latin typeface="+mn-lt"/>
                <a:ea typeface="+mn-ea"/>
                <a:cs typeface="+mn-cs"/>
              </a:defRPr>
            </a:lvl2pPr>
            <a:lvl3pPr marL="914278" algn="l" defTabSz="914278" rtl="0" eaLnBrk="1" latinLnBrk="0" hangingPunct="1">
              <a:defRPr sz="1799" kern="1200">
                <a:solidFill>
                  <a:schemeClr val="tx1"/>
                </a:solidFill>
                <a:latin typeface="+mn-lt"/>
                <a:ea typeface="+mn-ea"/>
                <a:cs typeface="+mn-cs"/>
              </a:defRPr>
            </a:lvl3pPr>
            <a:lvl4pPr marL="1371417" algn="l" defTabSz="914278" rtl="0" eaLnBrk="1" latinLnBrk="0" hangingPunct="1">
              <a:defRPr sz="1799" kern="1200">
                <a:solidFill>
                  <a:schemeClr val="tx1"/>
                </a:solidFill>
                <a:latin typeface="+mn-lt"/>
                <a:ea typeface="+mn-ea"/>
                <a:cs typeface="+mn-cs"/>
              </a:defRPr>
            </a:lvl4pPr>
            <a:lvl5pPr marL="1828556" algn="l" defTabSz="914278" rtl="0" eaLnBrk="1" latinLnBrk="0" hangingPunct="1">
              <a:defRPr sz="1799" kern="1200">
                <a:solidFill>
                  <a:schemeClr val="tx1"/>
                </a:solidFill>
                <a:latin typeface="+mn-lt"/>
                <a:ea typeface="+mn-ea"/>
                <a:cs typeface="+mn-cs"/>
              </a:defRPr>
            </a:lvl5pPr>
            <a:lvl6pPr marL="2285695" algn="l" defTabSz="914278" rtl="0" eaLnBrk="1" latinLnBrk="0" hangingPunct="1">
              <a:defRPr sz="1799" kern="1200">
                <a:solidFill>
                  <a:schemeClr val="tx1"/>
                </a:solidFill>
                <a:latin typeface="+mn-lt"/>
                <a:ea typeface="+mn-ea"/>
                <a:cs typeface="+mn-cs"/>
              </a:defRPr>
            </a:lvl6pPr>
            <a:lvl7pPr marL="2742834" algn="l" defTabSz="914278" rtl="0" eaLnBrk="1" latinLnBrk="0" hangingPunct="1">
              <a:defRPr sz="1799" kern="1200">
                <a:solidFill>
                  <a:schemeClr val="tx1"/>
                </a:solidFill>
                <a:latin typeface="+mn-lt"/>
                <a:ea typeface="+mn-ea"/>
                <a:cs typeface="+mn-cs"/>
              </a:defRPr>
            </a:lvl7pPr>
            <a:lvl8pPr marL="3199973" algn="l" defTabSz="914278" rtl="0" eaLnBrk="1" latinLnBrk="0" hangingPunct="1">
              <a:defRPr sz="1799" kern="1200">
                <a:solidFill>
                  <a:schemeClr val="tx1"/>
                </a:solidFill>
                <a:latin typeface="+mn-lt"/>
                <a:ea typeface="+mn-ea"/>
                <a:cs typeface="+mn-cs"/>
              </a:defRPr>
            </a:lvl8pPr>
            <a:lvl9pPr marL="3657113" algn="l" defTabSz="914278" rtl="0" eaLnBrk="1" latinLnBrk="0" hangingPunct="1">
              <a:defRPr sz="1799" kern="1200">
                <a:solidFill>
                  <a:schemeClr val="tx1"/>
                </a:solidFill>
                <a:latin typeface="+mn-lt"/>
                <a:ea typeface="+mn-ea"/>
                <a:cs typeface="+mn-cs"/>
              </a:defRPr>
            </a:lvl9pPr>
          </a:lstStyle>
          <a:p>
            <a:r>
              <a:rPr lang="nl-NL" sz="3300" dirty="0">
                <a:solidFill>
                  <a:schemeClr val="tx2"/>
                </a:solidFill>
              </a:rPr>
              <a:t>STAP 5  Herstel de veiligheid</a:t>
            </a:r>
            <a:endParaRPr lang="nl-BE" sz="3300" dirty="0">
              <a:solidFill>
                <a:schemeClr val="tx2"/>
              </a:solidFill>
            </a:endParaRPr>
          </a:p>
        </p:txBody>
      </p:sp>
      <p:pic>
        <p:nvPicPr>
          <p:cNvPr id="2" name="Tijdelijke aanduiding voor inhoud 1">
            <a:extLst>
              <a:ext uri="{FF2B5EF4-FFF2-40B4-BE49-F238E27FC236}">
                <a16:creationId xmlns:a16="http://schemas.microsoft.com/office/drawing/2014/main" id="{9F870101-9624-4770-A4A1-DF8A30B25C8C}"/>
              </a:ext>
            </a:extLst>
          </p:cNvPr>
          <p:cNvPicPr>
            <a:picLocks noGrp="1" noChangeAspect="1"/>
          </p:cNvPicPr>
          <p:nvPr>
            <p:ph sz="quarter" idx="13"/>
          </p:nvPr>
        </p:nvPicPr>
        <p:blipFill>
          <a:blip r:embed="rId3"/>
          <a:stretch>
            <a:fillRect/>
          </a:stretch>
        </p:blipFill>
        <p:spPr>
          <a:xfrm>
            <a:off x="1349300" y="1149319"/>
            <a:ext cx="5742930" cy="3081795"/>
          </a:xfrm>
          <a:prstGeom prst="rect">
            <a:avLst/>
          </a:prstGeom>
        </p:spPr>
      </p:pic>
    </p:spTree>
    <p:extLst>
      <p:ext uri="{BB962C8B-B14F-4D97-AF65-F5344CB8AC3E}">
        <p14:creationId xmlns:p14="http://schemas.microsoft.com/office/powerpoint/2010/main" val="4176551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899A8A-FFF5-4043-88E9-EA872E19C9EA}"/>
              </a:ext>
            </a:extLst>
          </p:cNvPr>
          <p:cNvSpPr>
            <a:spLocks noGrp="1"/>
          </p:cNvSpPr>
          <p:nvPr>
            <p:ph type="title"/>
          </p:nvPr>
        </p:nvSpPr>
        <p:spPr/>
        <p:txBody>
          <a:bodyPr/>
          <a:lstStyle/>
          <a:p>
            <a:r>
              <a:rPr lang="nl-NL" dirty="0"/>
              <a:t>Ouders als partner in het veiligheidsplan</a:t>
            </a:r>
            <a:endParaRPr lang="nl-BE" dirty="0"/>
          </a:p>
        </p:txBody>
      </p:sp>
      <p:sp>
        <p:nvSpPr>
          <p:cNvPr id="3" name="Tijdelijke aanduiding voor inhoud 2">
            <a:extLst>
              <a:ext uri="{FF2B5EF4-FFF2-40B4-BE49-F238E27FC236}">
                <a16:creationId xmlns:a16="http://schemas.microsoft.com/office/drawing/2014/main" id="{23984E92-D2D3-40FD-A0C1-0204B0163BEE}"/>
              </a:ext>
            </a:extLst>
          </p:cNvPr>
          <p:cNvSpPr>
            <a:spLocks noGrp="1"/>
          </p:cNvSpPr>
          <p:nvPr>
            <p:ph idx="1"/>
          </p:nvPr>
        </p:nvSpPr>
        <p:spPr/>
        <p:txBody>
          <a:bodyPr/>
          <a:lstStyle/>
          <a:p>
            <a:r>
              <a:rPr lang="nl-NL" dirty="0"/>
              <a:t>Tips rond partnerschap ouders:</a:t>
            </a:r>
          </a:p>
          <a:p>
            <a:pPr marL="171450" lvl="1" indent="-171450">
              <a:buFont typeface="Arial" panose="020B0604020202020204" pitchFamily="34" charset="0"/>
              <a:buChar char="•"/>
            </a:pPr>
            <a:r>
              <a:rPr lang="nl-NL" dirty="0"/>
              <a:t>Nood aan een open en transparante houding</a:t>
            </a:r>
          </a:p>
          <a:p>
            <a:pPr marL="171450" lvl="1" indent="-171450">
              <a:buFont typeface="Arial" panose="020B0604020202020204" pitchFamily="34" charset="0"/>
              <a:buChar char="•"/>
            </a:pPr>
            <a:r>
              <a:rPr lang="nl-NL" dirty="0"/>
              <a:t>Elke ouder wil een goede ouder zijn en is de specialist over zijn/haar eigen kind.</a:t>
            </a:r>
          </a:p>
          <a:p>
            <a:pPr marL="171450" lvl="1" indent="-171450">
              <a:buFont typeface="Arial" panose="020B0604020202020204" pitchFamily="34" charset="0"/>
              <a:buChar char="•"/>
            </a:pPr>
            <a:r>
              <a:rPr lang="nl-NL" dirty="0"/>
              <a:t>Werk vanuit het gemeenschappelijke doel: welzijn van de kinderen</a:t>
            </a:r>
          </a:p>
          <a:p>
            <a:endParaRPr lang="nl-BE" dirty="0"/>
          </a:p>
        </p:txBody>
      </p:sp>
    </p:spTree>
    <p:extLst>
      <p:ext uri="{BB962C8B-B14F-4D97-AF65-F5344CB8AC3E}">
        <p14:creationId xmlns:p14="http://schemas.microsoft.com/office/powerpoint/2010/main" val="870721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357B05-1153-4079-BB85-782F3C251B36}"/>
              </a:ext>
            </a:extLst>
          </p:cNvPr>
          <p:cNvSpPr>
            <a:spLocks noGrp="1"/>
          </p:cNvSpPr>
          <p:nvPr>
            <p:ph type="title"/>
          </p:nvPr>
        </p:nvSpPr>
        <p:spPr/>
        <p:txBody>
          <a:bodyPr/>
          <a:lstStyle/>
          <a:p>
            <a:r>
              <a:rPr lang="nl-NL" dirty="0"/>
              <a:t>Inbouwen veiligheid (groepsgesprek) </a:t>
            </a:r>
            <a:endParaRPr lang="nl-BE" dirty="0"/>
          </a:p>
        </p:txBody>
      </p:sp>
      <p:sp>
        <p:nvSpPr>
          <p:cNvPr id="3" name="Tijdelijke aanduiding voor inhoud 2">
            <a:extLst>
              <a:ext uri="{FF2B5EF4-FFF2-40B4-BE49-F238E27FC236}">
                <a16:creationId xmlns:a16="http://schemas.microsoft.com/office/drawing/2014/main" id="{739CCD81-4D9B-4263-8C4D-74F2DDA1A884}"/>
              </a:ext>
            </a:extLst>
          </p:cNvPr>
          <p:cNvSpPr>
            <a:spLocks noGrp="1"/>
          </p:cNvSpPr>
          <p:nvPr>
            <p:ph idx="1"/>
          </p:nvPr>
        </p:nvSpPr>
        <p:spPr/>
        <p:txBody>
          <a:bodyPr/>
          <a:lstStyle/>
          <a:p>
            <a:pPr marL="171450" indent="-171450">
              <a:buFont typeface="Arial" panose="020B0604020202020204" pitchFamily="34" charset="0"/>
              <a:buChar char="•"/>
            </a:pPr>
            <a:r>
              <a:rPr lang="nl-NL" dirty="0"/>
              <a:t>Veiligheid? Enge - Brede</a:t>
            </a:r>
          </a:p>
          <a:p>
            <a:pPr marL="171450" indent="-171450">
              <a:buFont typeface="Arial" panose="020B0604020202020204" pitchFamily="34" charset="0"/>
              <a:buChar char="•"/>
            </a:pPr>
            <a:r>
              <a:rPr lang="nl-NL" dirty="0"/>
              <a:t> Wat willen we dan dat er verandert?</a:t>
            </a:r>
          </a:p>
          <a:p>
            <a:pPr marL="171450" indent="-171450">
              <a:buFont typeface="Arial" panose="020B0604020202020204" pitchFamily="34" charset="0"/>
              <a:buChar char="•"/>
            </a:pPr>
            <a:r>
              <a:rPr lang="nl-NL" dirty="0"/>
              <a:t>Wat kan je installeren/doen om het ouderschap te ondersteunen zodat ouders voldoende veilige ouders kunnen zijn voor hun kinderen?</a:t>
            </a:r>
            <a:endParaRPr lang="nl-BE" dirty="0"/>
          </a:p>
        </p:txBody>
      </p:sp>
    </p:spTree>
    <p:extLst>
      <p:ext uri="{BB962C8B-B14F-4D97-AF65-F5344CB8AC3E}">
        <p14:creationId xmlns:p14="http://schemas.microsoft.com/office/powerpoint/2010/main" val="1606596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11085C-929B-4F53-9A47-241E92BE9701}"/>
              </a:ext>
            </a:extLst>
          </p:cNvPr>
          <p:cNvSpPr>
            <a:spLocks noGrp="1"/>
          </p:cNvSpPr>
          <p:nvPr>
            <p:ph type="title"/>
          </p:nvPr>
        </p:nvSpPr>
        <p:spPr/>
        <p:txBody>
          <a:bodyPr/>
          <a:lstStyle/>
          <a:p>
            <a:r>
              <a:rPr lang="nl-NL" dirty="0"/>
              <a:t>Toetsing bij de ouders: rollenspel</a:t>
            </a:r>
            <a:endParaRPr lang="nl-BE" dirty="0"/>
          </a:p>
        </p:txBody>
      </p:sp>
      <p:sp>
        <p:nvSpPr>
          <p:cNvPr id="3" name="Tijdelijke aanduiding voor inhoud 2">
            <a:extLst>
              <a:ext uri="{FF2B5EF4-FFF2-40B4-BE49-F238E27FC236}">
                <a16:creationId xmlns:a16="http://schemas.microsoft.com/office/drawing/2014/main" id="{7D2D5117-FC2B-476A-A967-1FBE6F4B9ECF}"/>
              </a:ext>
            </a:extLst>
          </p:cNvPr>
          <p:cNvSpPr>
            <a:spLocks noGrp="1"/>
          </p:cNvSpPr>
          <p:nvPr>
            <p:ph idx="1"/>
          </p:nvPr>
        </p:nvSpPr>
        <p:spPr/>
        <p:txBody>
          <a:bodyPr/>
          <a:lstStyle/>
          <a:p>
            <a:pPr marL="171450" indent="-171450">
              <a:buFont typeface="Arial" panose="020B0604020202020204" pitchFamily="34" charset="0"/>
              <a:buChar char="•"/>
            </a:pPr>
            <a:r>
              <a:rPr lang="nl-NL" dirty="0"/>
              <a:t>Rollenspel in kleine groepjes </a:t>
            </a:r>
          </a:p>
          <a:p>
            <a:pPr marL="171450" indent="-171450">
              <a:buFont typeface="Arial" panose="020B0604020202020204" pitchFamily="34" charset="0"/>
              <a:buChar char="•"/>
            </a:pPr>
            <a:r>
              <a:rPr lang="nl-NL" dirty="0"/>
              <a:t>Hulpverlener communiceert de teambeslissing naar de ouders en maakt met hen een eerste aanzet van een zorg/veiligheidsplan. </a:t>
            </a:r>
            <a:endParaRPr lang="nl-BE" dirty="0"/>
          </a:p>
        </p:txBody>
      </p:sp>
    </p:spTree>
    <p:extLst>
      <p:ext uri="{BB962C8B-B14F-4D97-AF65-F5344CB8AC3E}">
        <p14:creationId xmlns:p14="http://schemas.microsoft.com/office/powerpoint/2010/main" val="3622598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0CE85A-F905-4280-8F7F-BA73BDB75A0D}"/>
              </a:ext>
            </a:extLst>
          </p:cNvPr>
          <p:cNvSpPr>
            <a:spLocks noGrp="1"/>
          </p:cNvSpPr>
          <p:nvPr>
            <p:ph type="title"/>
          </p:nvPr>
        </p:nvSpPr>
        <p:spPr/>
        <p:txBody>
          <a:bodyPr/>
          <a:lstStyle/>
          <a:p>
            <a:r>
              <a:rPr lang="nl-NL" dirty="0"/>
              <a:t>Casus 2</a:t>
            </a:r>
            <a:endParaRPr lang="nl-BE" dirty="0"/>
          </a:p>
        </p:txBody>
      </p:sp>
      <p:sp>
        <p:nvSpPr>
          <p:cNvPr id="3" name="Tijdelijke aanduiding voor inhoud 2">
            <a:extLst>
              <a:ext uri="{FF2B5EF4-FFF2-40B4-BE49-F238E27FC236}">
                <a16:creationId xmlns:a16="http://schemas.microsoft.com/office/drawing/2014/main" id="{A364E296-42DC-49EC-BA3B-5E0D451C5563}"/>
              </a:ext>
            </a:extLst>
          </p:cNvPr>
          <p:cNvSpPr>
            <a:spLocks noGrp="1"/>
          </p:cNvSpPr>
          <p:nvPr>
            <p:ph idx="1"/>
          </p:nvPr>
        </p:nvSpPr>
        <p:spPr/>
        <p:txBody>
          <a:bodyPr/>
          <a:lstStyle/>
          <a:p>
            <a:pPr marL="171450" indent="-171450">
              <a:buFont typeface="Arial" panose="020B0604020202020204" pitchFamily="34" charset="0"/>
              <a:buChar char="•"/>
            </a:pPr>
            <a:r>
              <a:rPr lang="nl-NL" dirty="0"/>
              <a:t>Herverdelen van de groepjes</a:t>
            </a:r>
          </a:p>
          <a:p>
            <a:pPr marL="171450" indent="-171450">
              <a:buFont typeface="Arial" panose="020B0604020202020204" pitchFamily="34" charset="0"/>
              <a:buChar char="•"/>
            </a:pPr>
            <a:r>
              <a:rPr lang="nl-NL" dirty="0"/>
              <a:t>Opnieuw stramien volgen</a:t>
            </a:r>
            <a:endParaRPr lang="nl-BE" dirty="0"/>
          </a:p>
        </p:txBody>
      </p:sp>
    </p:spTree>
    <p:extLst>
      <p:ext uri="{BB962C8B-B14F-4D97-AF65-F5344CB8AC3E}">
        <p14:creationId xmlns:p14="http://schemas.microsoft.com/office/powerpoint/2010/main" val="2313616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F4C6D0-4E8A-4077-809A-C8E2288299AE}"/>
              </a:ext>
            </a:extLst>
          </p:cNvPr>
          <p:cNvSpPr>
            <a:spLocks noGrp="1"/>
          </p:cNvSpPr>
          <p:nvPr>
            <p:ph type="title"/>
          </p:nvPr>
        </p:nvSpPr>
        <p:spPr/>
        <p:txBody>
          <a:bodyPr/>
          <a:lstStyle/>
          <a:p>
            <a:r>
              <a:rPr lang="nl-NL" dirty="0"/>
              <a:t>Handvaten bij een niet-pluisgevoel</a:t>
            </a:r>
            <a:endParaRPr lang="nl-BE" dirty="0"/>
          </a:p>
        </p:txBody>
      </p:sp>
      <p:sp>
        <p:nvSpPr>
          <p:cNvPr id="3" name="Tijdelijke aanduiding voor inhoud 2">
            <a:extLst>
              <a:ext uri="{FF2B5EF4-FFF2-40B4-BE49-F238E27FC236}">
                <a16:creationId xmlns:a16="http://schemas.microsoft.com/office/drawing/2014/main" id="{E10EEAE4-8D34-4AD5-BEAB-F4B2904562FD}"/>
              </a:ext>
            </a:extLst>
          </p:cNvPr>
          <p:cNvSpPr>
            <a:spLocks noGrp="1"/>
          </p:cNvSpPr>
          <p:nvPr>
            <p:ph idx="1"/>
          </p:nvPr>
        </p:nvSpPr>
        <p:spPr/>
        <p:txBody>
          <a:bodyPr/>
          <a:lstStyle/>
          <a:p>
            <a:r>
              <a:rPr lang="nl-NL" dirty="0"/>
              <a:t>Opleidingsdoelstelling</a:t>
            </a:r>
          </a:p>
          <a:p>
            <a:r>
              <a:rPr lang="nl-BE" dirty="0"/>
              <a:t>Vertrekkend vanuit casuïstiek een kader geven om niet-pluisgevoel duidelijk te krijgen en in te grijpen/ondersteunen in gezinnen zodat de situatie verbetert. Dit om te vermijden dat de kinderen mogelijks ernstige gevolgen ondervinden en dat er moet overgegaan worden tot een meer dwingend kader.</a:t>
            </a:r>
            <a:endParaRPr lang="nl-BE" dirty="0">
              <a:cs typeface="Calibri Light"/>
            </a:endParaRPr>
          </a:p>
          <a:p>
            <a:endParaRPr lang="nl-BE" dirty="0"/>
          </a:p>
          <a:p>
            <a:r>
              <a:rPr lang="nl-BE" dirty="0"/>
              <a:t> </a:t>
            </a:r>
          </a:p>
        </p:txBody>
      </p:sp>
    </p:spTree>
    <p:extLst>
      <p:ext uri="{BB962C8B-B14F-4D97-AF65-F5344CB8AC3E}">
        <p14:creationId xmlns:p14="http://schemas.microsoft.com/office/powerpoint/2010/main" val="3274499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1BFD4D-777C-496B-9D30-908F070D45E6}"/>
              </a:ext>
            </a:extLst>
          </p:cNvPr>
          <p:cNvSpPr>
            <a:spLocks noGrp="1"/>
          </p:cNvSpPr>
          <p:nvPr>
            <p:ph type="title"/>
          </p:nvPr>
        </p:nvSpPr>
        <p:spPr/>
        <p:txBody>
          <a:bodyPr/>
          <a:lstStyle/>
          <a:p>
            <a:r>
              <a:rPr lang="en-US" dirty="0"/>
              <a:t>Contact</a:t>
            </a:r>
          </a:p>
        </p:txBody>
      </p:sp>
      <p:sp>
        <p:nvSpPr>
          <p:cNvPr id="3" name="Tijdelijke aanduiding voor inhoud 2">
            <a:extLst>
              <a:ext uri="{FF2B5EF4-FFF2-40B4-BE49-F238E27FC236}">
                <a16:creationId xmlns:a16="http://schemas.microsoft.com/office/drawing/2014/main" id="{36EE4106-1EE5-42C3-AD6D-0481F1A385A9}"/>
              </a:ext>
            </a:extLst>
          </p:cNvPr>
          <p:cNvSpPr>
            <a:spLocks noGrp="1"/>
          </p:cNvSpPr>
          <p:nvPr>
            <p:ph idx="1"/>
          </p:nvPr>
        </p:nvSpPr>
        <p:spPr/>
        <p:txBody>
          <a:bodyPr/>
          <a:lstStyle/>
          <a:p>
            <a:r>
              <a:rPr lang="en-US" dirty="0"/>
              <a:t>Vlaams Expertisecentrum</a:t>
            </a:r>
            <a:br>
              <a:rPr lang="en-US" dirty="0"/>
            </a:br>
            <a:r>
              <a:rPr lang="nl-BE" dirty="0"/>
              <a:t>kindermishandeling</a:t>
            </a:r>
            <a:r>
              <a:rPr lang="en-US" dirty="0"/>
              <a:t> VZW</a:t>
            </a:r>
          </a:p>
          <a:p>
            <a:pPr lvl="1"/>
            <a:r>
              <a:rPr lang="en-US" dirty="0"/>
              <a:t>Sainctelettesquare 17,</a:t>
            </a:r>
            <a:br>
              <a:rPr lang="en-US" dirty="0"/>
            </a:br>
            <a:r>
              <a:rPr lang="en-US" dirty="0"/>
              <a:t>1000 Brussel</a:t>
            </a:r>
          </a:p>
          <a:p>
            <a:pPr lvl="1"/>
            <a:r>
              <a:rPr lang="en-US" dirty="0"/>
              <a:t>info@expertisecentrumkindermishandeling.be</a:t>
            </a:r>
          </a:p>
        </p:txBody>
      </p:sp>
    </p:spTree>
    <p:extLst>
      <p:ext uri="{BB962C8B-B14F-4D97-AF65-F5344CB8AC3E}">
        <p14:creationId xmlns:p14="http://schemas.microsoft.com/office/powerpoint/2010/main" val="2402614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8409FB-739D-4994-ACF8-2CB50E00E4CE}"/>
              </a:ext>
            </a:extLst>
          </p:cNvPr>
          <p:cNvSpPr>
            <a:spLocks noGrp="1"/>
          </p:cNvSpPr>
          <p:nvPr>
            <p:ph type="title"/>
          </p:nvPr>
        </p:nvSpPr>
        <p:spPr/>
        <p:txBody>
          <a:bodyPr/>
          <a:lstStyle/>
          <a:p>
            <a:r>
              <a:rPr lang="nl-NL" dirty="0"/>
              <a:t>Kindreflex</a:t>
            </a:r>
            <a:endParaRPr lang="nl-BE" dirty="0"/>
          </a:p>
        </p:txBody>
      </p:sp>
      <p:sp>
        <p:nvSpPr>
          <p:cNvPr id="3" name="Tijdelijke aanduiding voor inhoud 2">
            <a:extLst>
              <a:ext uri="{FF2B5EF4-FFF2-40B4-BE49-F238E27FC236}">
                <a16:creationId xmlns:a16="http://schemas.microsoft.com/office/drawing/2014/main" id="{30EA7EFD-8B7C-4320-A2CD-E6BCACA68B8B}"/>
              </a:ext>
            </a:extLst>
          </p:cNvPr>
          <p:cNvSpPr>
            <a:spLocks noGrp="1"/>
          </p:cNvSpPr>
          <p:nvPr>
            <p:ph idx="1"/>
          </p:nvPr>
        </p:nvSpPr>
        <p:spPr/>
        <p:txBody>
          <a:bodyPr/>
          <a:lstStyle/>
          <a:p>
            <a:pPr marL="171450" indent="-171450">
              <a:buFont typeface="Arial" panose="020B0604020202020204" pitchFamily="34" charset="0"/>
              <a:buChar char="•"/>
            </a:pPr>
            <a:r>
              <a:rPr lang="nl-NL" dirty="0"/>
              <a:t>Stappenplan</a:t>
            </a:r>
          </a:p>
          <a:p>
            <a:pPr marL="171450" indent="-171450">
              <a:buFont typeface="Arial" panose="020B0604020202020204" pitchFamily="34" charset="0"/>
              <a:buChar char="•"/>
            </a:pPr>
            <a:r>
              <a:rPr lang="nl-NL" dirty="0"/>
              <a:t>Vandaag focus op STAP 4 en STAP 5</a:t>
            </a:r>
          </a:p>
          <a:p>
            <a:pPr marL="171450" indent="-171450">
              <a:buFont typeface="Arial" panose="020B0604020202020204" pitchFamily="34" charset="0"/>
              <a:buChar char="•"/>
            </a:pPr>
            <a:endParaRPr lang="nl-BE" dirty="0"/>
          </a:p>
        </p:txBody>
      </p:sp>
    </p:spTree>
    <p:extLst>
      <p:ext uri="{BB962C8B-B14F-4D97-AF65-F5344CB8AC3E}">
        <p14:creationId xmlns:p14="http://schemas.microsoft.com/office/powerpoint/2010/main" val="1977085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1">
            <a:extLst>
              <a:ext uri="{FF2B5EF4-FFF2-40B4-BE49-F238E27FC236}">
                <a16:creationId xmlns:a16="http://schemas.microsoft.com/office/drawing/2014/main" id="{5FB8A5D0-9642-4C0A-BD26-029EE11E800F}"/>
              </a:ext>
            </a:extLst>
          </p:cNvPr>
          <p:cNvPicPr>
            <a:picLocks noGrp="1" noChangeAspect="1"/>
          </p:cNvPicPr>
          <p:nvPr>
            <p:ph sz="quarter" idx="13"/>
          </p:nvPr>
        </p:nvPicPr>
        <p:blipFill>
          <a:blip r:embed="rId3"/>
          <a:stretch>
            <a:fillRect/>
          </a:stretch>
        </p:blipFill>
        <p:spPr>
          <a:xfrm>
            <a:off x="2027462" y="2999891"/>
            <a:ext cx="5089077" cy="493819"/>
          </a:xfrm>
          <a:prstGeom prst="rect">
            <a:avLst/>
          </a:prstGeom>
        </p:spPr>
      </p:pic>
      <p:sp>
        <p:nvSpPr>
          <p:cNvPr id="8" name="Tijdelijke aanduiding voor dianummer 7">
            <a:extLst>
              <a:ext uri="{FF2B5EF4-FFF2-40B4-BE49-F238E27FC236}">
                <a16:creationId xmlns:a16="http://schemas.microsoft.com/office/drawing/2014/main" id="{347FB12C-96EE-4070-8DD7-6EED4592D978}"/>
              </a:ext>
            </a:extLst>
          </p:cNvPr>
          <p:cNvSpPr>
            <a:spLocks noGrp="1"/>
          </p:cNvSpPr>
          <p:nvPr>
            <p:ph type="sldNum" sz="quarter" idx="16"/>
          </p:nvPr>
        </p:nvSpPr>
        <p:spPr/>
        <p:txBody>
          <a:bodyPr/>
          <a:lstStyle>
            <a:defPPr>
              <a:defRPr lang="nl-BE"/>
            </a:defPPr>
            <a:lvl1pPr marL="0" algn="l" defTabSz="913433" rtl="0" eaLnBrk="1" latinLnBrk="0" hangingPunct="1">
              <a:defRPr sz="1797" kern="1200">
                <a:solidFill>
                  <a:schemeClr val="tx1"/>
                </a:solidFill>
                <a:latin typeface="+mn-lt"/>
                <a:ea typeface="+mn-ea"/>
                <a:cs typeface="+mn-cs"/>
              </a:defRPr>
            </a:lvl1pPr>
            <a:lvl2pPr marL="456716" algn="l" defTabSz="913433" rtl="0" eaLnBrk="1" latinLnBrk="0" hangingPunct="1">
              <a:defRPr sz="1797" kern="1200">
                <a:solidFill>
                  <a:schemeClr val="tx1"/>
                </a:solidFill>
                <a:latin typeface="+mn-lt"/>
                <a:ea typeface="+mn-ea"/>
                <a:cs typeface="+mn-cs"/>
              </a:defRPr>
            </a:lvl2pPr>
            <a:lvl3pPr marL="913433" algn="l" defTabSz="913433" rtl="0" eaLnBrk="1" latinLnBrk="0" hangingPunct="1">
              <a:defRPr sz="1797" kern="1200">
                <a:solidFill>
                  <a:schemeClr val="tx1"/>
                </a:solidFill>
                <a:latin typeface="+mn-lt"/>
                <a:ea typeface="+mn-ea"/>
                <a:cs typeface="+mn-cs"/>
              </a:defRPr>
            </a:lvl3pPr>
            <a:lvl4pPr marL="1370149" algn="l" defTabSz="913433" rtl="0" eaLnBrk="1" latinLnBrk="0" hangingPunct="1">
              <a:defRPr sz="1797" kern="1200">
                <a:solidFill>
                  <a:schemeClr val="tx1"/>
                </a:solidFill>
                <a:latin typeface="+mn-lt"/>
                <a:ea typeface="+mn-ea"/>
                <a:cs typeface="+mn-cs"/>
              </a:defRPr>
            </a:lvl4pPr>
            <a:lvl5pPr marL="1826864" algn="l" defTabSz="913433" rtl="0" eaLnBrk="1" latinLnBrk="0" hangingPunct="1">
              <a:defRPr sz="1797" kern="1200">
                <a:solidFill>
                  <a:schemeClr val="tx1"/>
                </a:solidFill>
                <a:latin typeface="+mn-lt"/>
                <a:ea typeface="+mn-ea"/>
                <a:cs typeface="+mn-cs"/>
              </a:defRPr>
            </a:lvl5pPr>
            <a:lvl6pPr marL="2283581" algn="l" defTabSz="913433" rtl="0" eaLnBrk="1" latinLnBrk="0" hangingPunct="1">
              <a:defRPr sz="1797" kern="1200">
                <a:solidFill>
                  <a:schemeClr val="tx1"/>
                </a:solidFill>
                <a:latin typeface="+mn-lt"/>
                <a:ea typeface="+mn-ea"/>
                <a:cs typeface="+mn-cs"/>
              </a:defRPr>
            </a:lvl6pPr>
            <a:lvl7pPr marL="2740297" algn="l" defTabSz="913433" rtl="0" eaLnBrk="1" latinLnBrk="0" hangingPunct="1">
              <a:defRPr sz="1797" kern="1200">
                <a:solidFill>
                  <a:schemeClr val="tx1"/>
                </a:solidFill>
                <a:latin typeface="+mn-lt"/>
                <a:ea typeface="+mn-ea"/>
                <a:cs typeface="+mn-cs"/>
              </a:defRPr>
            </a:lvl7pPr>
            <a:lvl8pPr marL="3197013" algn="l" defTabSz="913433" rtl="0" eaLnBrk="1" latinLnBrk="0" hangingPunct="1">
              <a:defRPr sz="1797" kern="1200">
                <a:solidFill>
                  <a:schemeClr val="tx1"/>
                </a:solidFill>
                <a:latin typeface="+mn-lt"/>
                <a:ea typeface="+mn-ea"/>
                <a:cs typeface="+mn-cs"/>
              </a:defRPr>
            </a:lvl8pPr>
            <a:lvl9pPr marL="3653730" algn="l" defTabSz="913433" rtl="0" eaLnBrk="1" latinLnBrk="0" hangingPunct="1">
              <a:defRPr sz="1797" kern="1200">
                <a:solidFill>
                  <a:schemeClr val="tx1"/>
                </a:solidFill>
                <a:latin typeface="+mn-lt"/>
                <a:ea typeface="+mn-ea"/>
                <a:cs typeface="+mn-cs"/>
              </a:defRPr>
            </a:lvl9pPr>
          </a:lstStyle>
          <a:p>
            <a:pPr algn="r" defTabSz="685349">
              <a:defRPr/>
            </a:pPr>
            <a:fld id="{8F712A50-FF1D-4BCC-BB37-AD1C505C6070}" type="slidenum">
              <a:rPr lang="en-US" sz="599">
                <a:solidFill>
                  <a:prstClr val="white"/>
                </a:solidFill>
                <a:latin typeface="Calibri Light"/>
              </a:rPr>
              <a:pPr algn="r" defTabSz="685349">
                <a:defRPr/>
              </a:pPr>
              <a:t>4</a:t>
            </a:fld>
            <a:endParaRPr lang="en-US" sz="599" dirty="0">
              <a:solidFill>
                <a:prstClr val="white"/>
              </a:solidFill>
              <a:latin typeface="Calibri Light"/>
            </a:endParaRPr>
          </a:p>
        </p:txBody>
      </p:sp>
      <p:sp>
        <p:nvSpPr>
          <p:cNvPr id="10" name="Google Shape;1127;p156">
            <a:extLst>
              <a:ext uri="{FF2B5EF4-FFF2-40B4-BE49-F238E27FC236}">
                <a16:creationId xmlns:a16="http://schemas.microsoft.com/office/drawing/2014/main" id="{6A9A375C-92E4-4934-A5F1-CECCB701E73E}"/>
              </a:ext>
            </a:extLst>
          </p:cNvPr>
          <p:cNvSpPr txBox="1">
            <a:spLocks noGrp="1"/>
          </p:cNvSpPr>
          <p:nvPr>
            <p:ph type="title"/>
          </p:nvPr>
        </p:nvSpPr>
        <p:spPr>
          <a:xfrm>
            <a:off x="935831" y="2381"/>
            <a:ext cx="4791075" cy="934641"/>
          </a:xfrm>
          <a:prstGeom prst="rect">
            <a:avLst/>
          </a:prstGeom>
          <a:noFill/>
          <a:ln w="9525" cap="flat" cmpd="sng">
            <a:solidFill>
              <a:srgbClr val="666666"/>
            </a:solidFill>
            <a:prstDash val="solid"/>
            <a:round/>
            <a:headEnd type="none" w="sm" len="sm"/>
            <a:tailEnd type="none" w="sm" len="sm"/>
          </a:ln>
        </p:spPr>
        <p:txBody>
          <a:bodyPr spcFirstLastPara="1" vert="horz" wrap="square" lIns="68569" tIns="34275" rIns="68569" bIns="34275" rtlCol="0" anchor="ctr" anchorCtr="0">
            <a:noAutofit/>
          </a:bodyPr>
          <a:lstStyle/>
          <a:p>
            <a:pPr algn="ctr">
              <a:spcBef>
                <a:spcPts val="0"/>
              </a:spcBef>
            </a:pPr>
            <a:r>
              <a:rPr lang="nl-BE" sz="2550" dirty="0">
                <a:latin typeface="Century Gothic"/>
                <a:ea typeface="Century Gothic"/>
                <a:cs typeface="Century Gothic"/>
                <a:sym typeface="Century Gothic"/>
              </a:rPr>
              <a:t>Stappenplan Kindreflex</a:t>
            </a:r>
            <a:endParaRPr sz="2550" b="0" dirty="0">
              <a:solidFill>
                <a:srgbClr val="000000"/>
              </a:solidFill>
              <a:latin typeface="Century Gothic"/>
              <a:ea typeface="Century Gothic"/>
              <a:cs typeface="Century Gothic"/>
              <a:sym typeface="Century Gothic"/>
            </a:endParaRPr>
          </a:p>
        </p:txBody>
      </p:sp>
      <p:sp>
        <p:nvSpPr>
          <p:cNvPr id="11" name="Google Shape;1119;p156">
            <a:extLst>
              <a:ext uri="{FF2B5EF4-FFF2-40B4-BE49-F238E27FC236}">
                <a16:creationId xmlns:a16="http://schemas.microsoft.com/office/drawing/2014/main" id="{3DD8DB28-802A-4179-A371-FD25E02BB3BA}"/>
              </a:ext>
            </a:extLst>
          </p:cNvPr>
          <p:cNvSpPr/>
          <p:nvPr/>
        </p:nvSpPr>
        <p:spPr>
          <a:xfrm>
            <a:off x="2173160" y="974700"/>
            <a:ext cx="6177825" cy="486000"/>
          </a:xfrm>
          <a:prstGeom prst="rect">
            <a:avLst/>
          </a:prstGeom>
          <a:solidFill>
            <a:srgbClr val="CCECFF"/>
          </a:solidFill>
          <a:ln w="12700" cap="flat" cmpd="sng">
            <a:solidFill>
              <a:srgbClr val="CCECFF"/>
            </a:solidFill>
            <a:prstDash val="solid"/>
            <a:miter lim="800000"/>
            <a:headEnd type="none" w="sm" len="sm"/>
            <a:tailEnd type="none" w="sm" len="sm"/>
          </a:ln>
        </p:spPr>
        <p:txBody>
          <a:bodyPr spcFirstLastPara="1" wrap="square" lIns="68569" tIns="34275" rIns="68569" bIns="34275" anchor="ctr" anchorCtr="0">
            <a:noAutofit/>
          </a:bodyPr>
          <a:lstStyle/>
          <a:p>
            <a:pPr>
              <a:buClr>
                <a:srgbClr val="002060"/>
              </a:buClr>
              <a:buSzPts val="1600"/>
              <a:buFont typeface="Calibri"/>
              <a:buNone/>
            </a:pPr>
            <a:r>
              <a:rPr lang="nl-BE" sz="1400" b="1" dirty="0">
                <a:solidFill>
                  <a:srgbClr val="002060"/>
                </a:solidFill>
                <a:latin typeface="Calibri"/>
                <a:ea typeface="Calibri"/>
                <a:cs typeface="Calibri"/>
                <a:sym typeface="Calibri"/>
              </a:rPr>
              <a:t>Stap 1: voer een gesprek over de kinderen en het ouderschap</a:t>
            </a:r>
            <a:endParaRPr lang="nl-NL" sz="1400" dirty="0">
              <a:latin typeface="Calibri" panose="020F0502020204030204"/>
              <a:cs typeface="Calibri"/>
            </a:endParaRPr>
          </a:p>
        </p:txBody>
      </p:sp>
      <p:sp>
        <p:nvSpPr>
          <p:cNvPr id="12" name="Google Shape;1116;p156">
            <a:extLst>
              <a:ext uri="{FF2B5EF4-FFF2-40B4-BE49-F238E27FC236}">
                <a16:creationId xmlns:a16="http://schemas.microsoft.com/office/drawing/2014/main" id="{1963FABC-162F-4C18-A31A-AA613C7EE1F0}"/>
              </a:ext>
            </a:extLst>
          </p:cNvPr>
          <p:cNvSpPr/>
          <p:nvPr/>
        </p:nvSpPr>
        <p:spPr>
          <a:xfrm>
            <a:off x="3253314" y="1457615"/>
            <a:ext cx="216000" cy="351000"/>
          </a:xfrm>
          <a:prstGeom prst="downArrow">
            <a:avLst>
              <a:gd name="adj1" fmla="val 50000"/>
              <a:gd name="adj2" fmla="val 50000"/>
            </a:avLst>
          </a:prstGeom>
          <a:solidFill>
            <a:srgbClr val="0070C0"/>
          </a:solidFill>
          <a:ln w="12700" cap="flat" cmpd="sng">
            <a:solidFill>
              <a:srgbClr val="0070C0"/>
            </a:solidFill>
            <a:prstDash val="solid"/>
            <a:miter lim="800000"/>
            <a:headEnd type="none" w="sm" len="sm"/>
            <a:tailEnd type="none" w="sm" len="sm"/>
          </a:ln>
        </p:spPr>
        <p:txBody>
          <a:bodyPr spcFirstLastPara="1" wrap="square" lIns="68569" tIns="34275" rIns="68569" bIns="34275" anchor="ctr" anchorCtr="0">
            <a:noAutofit/>
          </a:bodyPr>
          <a:lstStyle/>
          <a:p>
            <a:pPr algn="ctr">
              <a:buClr>
                <a:prstClr val="white"/>
              </a:buClr>
              <a:buSzPts val="1800"/>
              <a:buFont typeface="Calibri"/>
              <a:buNone/>
            </a:pPr>
            <a:endParaRPr sz="1013" dirty="0">
              <a:solidFill>
                <a:srgbClr val="FFFFFF"/>
              </a:solidFill>
              <a:latin typeface="Calibri"/>
              <a:ea typeface="Calibri"/>
              <a:cs typeface="Calibri"/>
              <a:sym typeface="Calibri"/>
            </a:endParaRPr>
          </a:p>
        </p:txBody>
      </p:sp>
      <p:sp>
        <p:nvSpPr>
          <p:cNvPr id="13" name="Google Shape;1120;p156">
            <a:extLst>
              <a:ext uri="{FF2B5EF4-FFF2-40B4-BE49-F238E27FC236}">
                <a16:creationId xmlns:a16="http://schemas.microsoft.com/office/drawing/2014/main" id="{3B2B0FC5-E454-4C4E-9930-D8C1856199E1}"/>
              </a:ext>
            </a:extLst>
          </p:cNvPr>
          <p:cNvSpPr/>
          <p:nvPr/>
        </p:nvSpPr>
        <p:spPr>
          <a:xfrm>
            <a:off x="2135384" y="1808615"/>
            <a:ext cx="6156225" cy="486000"/>
          </a:xfrm>
          <a:prstGeom prst="rect">
            <a:avLst/>
          </a:prstGeom>
          <a:solidFill>
            <a:srgbClr val="66CCFF"/>
          </a:solidFill>
          <a:ln w="12700" cap="flat" cmpd="sng">
            <a:solidFill>
              <a:srgbClr val="66CCFF"/>
            </a:solidFill>
            <a:prstDash val="solid"/>
            <a:miter lim="800000"/>
            <a:headEnd type="none" w="sm" len="sm"/>
            <a:tailEnd type="none" w="sm" len="sm"/>
          </a:ln>
        </p:spPr>
        <p:txBody>
          <a:bodyPr spcFirstLastPara="1" wrap="square" lIns="68569" tIns="34275" rIns="68569" bIns="34275" anchor="ctr" anchorCtr="0">
            <a:noAutofit/>
          </a:bodyPr>
          <a:lstStyle/>
          <a:p>
            <a:pPr>
              <a:buClr>
                <a:srgbClr val="002060"/>
              </a:buClr>
              <a:buSzPts val="1600"/>
              <a:buFont typeface="Calibri"/>
              <a:buNone/>
            </a:pPr>
            <a:r>
              <a:rPr lang="nl-BE" sz="1400" b="1" dirty="0">
                <a:solidFill>
                  <a:srgbClr val="002060"/>
                </a:solidFill>
                <a:latin typeface="Calibri"/>
                <a:ea typeface="Calibri"/>
                <a:cs typeface="Calibri"/>
                <a:sym typeface="Calibri"/>
              </a:rPr>
              <a:t>Stap 2: peil naar de veiligheid thuis en het welzijn van de kinderen</a:t>
            </a:r>
            <a:endParaRPr lang="nl-NL" sz="1400" dirty="0">
              <a:latin typeface="Calibri" panose="020F0502020204030204"/>
              <a:cs typeface="Calibri"/>
            </a:endParaRPr>
          </a:p>
        </p:txBody>
      </p:sp>
      <p:sp>
        <p:nvSpPr>
          <p:cNvPr id="14" name="Google Shape;1118;p156">
            <a:extLst>
              <a:ext uri="{FF2B5EF4-FFF2-40B4-BE49-F238E27FC236}">
                <a16:creationId xmlns:a16="http://schemas.microsoft.com/office/drawing/2014/main" id="{FA0357D8-409F-4565-9310-7BB11811D51E}"/>
              </a:ext>
            </a:extLst>
          </p:cNvPr>
          <p:cNvSpPr/>
          <p:nvPr/>
        </p:nvSpPr>
        <p:spPr>
          <a:xfrm rot="5400000">
            <a:off x="3246759" y="2460665"/>
            <a:ext cx="406445" cy="404897"/>
          </a:xfrm>
          <a:custGeom>
            <a:avLst/>
            <a:gdLst/>
            <a:ahLst/>
            <a:cxnLst/>
            <a:rect l="l" t="t" r="r" b="b"/>
            <a:pathLst>
              <a:path w="2167707" h="1861594" extrusionOk="0">
                <a:moveTo>
                  <a:pt x="1815" y="1362329"/>
                </a:moveTo>
                <a:cubicBezTo>
                  <a:pt x="2666" y="1289981"/>
                  <a:pt x="3518" y="1231346"/>
                  <a:pt x="4369" y="1158998"/>
                </a:cubicBezTo>
                <a:lnTo>
                  <a:pt x="15658" y="1158925"/>
                </a:lnTo>
                <a:lnTo>
                  <a:pt x="626284" y="1163496"/>
                </a:lnTo>
                <a:lnTo>
                  <a:pt x="626284" y="465399"/>
                </a:lnTo>
                <a:lnTo>
                  <a:pt x="393585" y="465399"/>
                </a:lnTo>
                <a:lnTo>
                  <a:pt x="858983" y="0"/>
                </a:lnTo>
                <a:lnTo>
                  <a:pt x="1324382" y="465399"/>
                </a:lnTo>
                <a:lnTo>
                  <a:pt x="1091682" y="465399"/>
                </a:lnTo>
                <a:lnTo>
                  <a:pt x="1091682" y="1163496"/>
                </a:lnTo>
                <a:lnTo>
                  <a:pt x="1702309" y="1163496"/>
                </a:lnTo>
                <a:lnTo>
                  <a:pt x="1702309" y="930797"/>
                </a:lnTo>
                <a:lnTo>
                  <a:pt x="2167707" y="1396196"/>
                </a:lnTo>
                <a:lnTo>
                  <a:pt x="1702309" y="1861594"/>
                </a:lnTo>
                <a:lnTo>
                  <a:pt x="1702309" y="1628895"/>
                </a:lnTo>
                <a:lnTo>
                  <a:pt x="224" y="1638036"/>
                </a:lnTo>
                <a:cubicBezTo>
                  <a:pt x="224" y="1626007"/>
                  <a:pt x="223" y="1613979"/>
                  <a:pt x="223" y="1601950"/>
                </a:cubicBezTo>
                <a:cubicBezTo>
                  <a:pt x="-961" y="1522076"/>
                  <a:pt x="2999" y="1442203"/>
                  <a:pt x="1815" y="1362329"/>
                </a:cubicBezTo>
                <a:close/>
              </a:path>
            </a:pathLst>
          </a:custGeom>
          <a:solidFill>
            <a:srgbClr val="0070C0"/>
          </a:solidFill>
          <a:ln w="12700" cap="flat" cmpd="sng">
            <a:solidFill>
              <a:srgbClr val="0070C0"/>
            </a:solidFill>
            <a:prstDash val="solid"/>
            <a:miter lim="800000"/>
            <a:headEnd type="none" w="sm" len="sm"/>
            <a:tailEnd type="none" w="sm" len="sm"/>
          </a:ln>
        </p:spPr>
        <p:txBody>
          <a:bodyPr spcFirstLastPara="1" wrap="square" lIns="68569" tIns="34275" rIns="68569" bIns="34275" anchor="ctr" anchorCtr="0">
            <a:noAutofit/>
          </a:bodyPr>
          <a:lstStyle/>
          <a:p>
            <a:pPr algn="ctr">
              <a:buClr>
                <a:prstClr val="white"/>
              </a:buClr>
              <a:buSzPts val="1800"/>
              <a:buFont typeface="Calibri"/>
              <a:buNone/>
            </a:pPr>
            <a:endParaRPr sz="1013" dirty="0">
              <a:solidFill>
                <a:srgbClr val="FFFFFF"/>
              </a:solidFill>
              <a:latin typeface="Calibri"/>
              <a:ea typeface="Calibri"/>
              <a:cs typeface="Calibri"/>
              <a:sym typeface="Calibri"/>
            </a:endParaRPr>
          </a:p>
        </p:txBody>
      </p:sp>
      <p:sp>
        <p:nvSpPr>
          <p:cNvPr id="15" name="Google Shape;1121;p156">
            <a:extLst>
              <a:ext uri="{FF2B5EF4-FFF2-40B4-BE49-F238E27FC236}">
                <a16:creationId xmlns:a16="http://schemas.microsoft.com/office/drawing/2014/main" id="{4CD4D501-C9AE-43E8-8A21-71A67C1C1754}"/>
              </a:ext>
            </a:extLst>
          </p:cNvPr>
          <p:cNvSpPr/>
          <p:nvPr/>
        </p:nvSpPr>
        <p:spPr>
          <a:xfrm>
            <a:off x="3739344" y="2459831"/>
            <a:ext cx="4590000" cy="486000"/>
          </a:xfrm>
          <a:prstGeom prst="rect">
            <a:avLst/>
          </a:prstGeom>
          <a:solidFill>
            <a:srgbClr val="00B050"/>
          </a:solidFill>
          <a:ln w="12700" cap="flat" cmpd="sng">
            <a:solidFill>
              <a:srgbClr val="00B050"/>
            </a:solidFill>
            <a:prstDash val="solid"/>
            <a:miter lim="800000"/>
            <a:headEnd type="none" w="sm" len="sm"/>
            <a:tailEnd type="none" w="sm" len="sm"/>
          </a:ln>
        </p:spPr>
        <p:txBody>
          <a:bodyPr spcFirstLastPara="1" wrap="square" lIns="68569" tIns="34275" rIns="68569" bIns="34275" anchor="ctr" anchorCtr="0">
            <a:noAutofit/>
          </a:bodyPr>
          <a:lstStyle/>
          <a:p>
            <a:pPr>
              <a:buClr>
                <a:srgbClr val="FFFFFF"/>
              </a:buClr>
              <a:buSzPts val="1600"/>
              <a:buFont typeface="Calibri"/>
              <a:buNone/>
            </a:pPr>
            <a:r>
              <a:rPr lang="nl-BE" sz="1400" b="1" dirty="0">
                <a:solidFill>
                  <a:srgbClr val="FFFFFF"/>
                </a:solidFill>
                <a:latin typeface="Calibri"/>
                <a:ea typeface="Calibri"/>
                <a:cs typeface="Calibri"/>
                <a:sym typeface="Calibri"/>
              </a:rPr>
              <a:t>Stap 3: ondersteun de cliënt in zijn rol als ouder</a:t>
            </a:r>
            <a:endParaRPr lang="nl-NL" sz="1400" dirty="0">
              <a:latin typeface="Calibri" panose="020F0502020204030204"/>
              <a:cs typeface="Calibri"/>
            </a:endParaRPr>
          </a:p>
        </p:txBody>
      </p:sp>
      <p:sp>
        <p:nvSpPr>
          <p:cNvPr id="17" name="Google Shape;1125;p156">
            <a:extLst>
              <a:ext uri="{FF2B5EF4-FFF2-40B4-BE49-F238E27FC236}">
                <a16:creationId xmlns:a16="http://schemas.microsoft.com/office/drawing/2014/main" id="{0116C98B-9AA2-451B-8A15-E36FC0CD755A}"/>
              </a:ext>
            </a:extLst>
          </p:cNvPr>
          <p:cNvSpPr/>
          <p:nvPr/>
        </p:nvSpPr>
        <p:spPr>
          <a:xfrm>
            <a:off x="7274886" y="2999921"/>
            <a:ext cx="270000" cy="270000"/>
          </a:xfrm>
          <a:prstGeom prst="bentUpArrow">
            <a:avLst>
              <a:gd name="adj1" fmla="val 25000"/>
              <a:gd name="adj2" fmla="val 27091"/>
              <a:gd name="adj3" fmla="val 25000"/>
            </a:avLst>
          </a:prstGeom>
          <a:solidFill>
            <a:sysClr val="window" lastClr="FFFFFF"/>
          </a:solidFill>
          <a:ln w="12700" cap="flat" cmpd="sng">
            <a:solidFill>
              <a:srgbClr val="0070C0"/>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Clr>
                <a:prstClr val="white"/>
              </a:buClr>
              <a:buSzPts val="1800"/>
              <a:defRPr/>
            </a:pPr>
            <a:endParaRPr kern="0" dirty="0">
              <a:solidFill>
                <a:srgbClr val="FFFFFF"/>
              </a:solidFill>
              <a:latin typeface="Calibri"/>
              <a:ea typeface="Calibri"/>
              <a:cs typeface="Calibri"/>
              <a:sym typeface="Calibri"/>
            </a:endParaRPr>
          </a:p>
        </p:txBody>
      </p:sp>
      <p:sp>
        <p:nvSpPr>
          <p:cNvPr id="18" name="Google Shape;1126;p156">
            <a:extLst>
              <a:ext uri="{FF2B5EF4-FFF2-40B4-BE49-F238E27FC236}">
                <a16:creationId xmlns:a16="http://schemas.microsoft.com/office/drawing/2014/main" id="{C3882356-4407-4F05-ADD6-29E75AD6471D}"/>
              </a:ext>
            </a:extLst>
          </p:cNvPr>
          <p:cNvSpPr/>
          <p:nvPr/>
        </p:nvSpPr>
        <p:spPr>
          <a:xfrm rot="10800000" flipH="1">
            <a:off x="7643496" y="2999891"/>
            <a:ext cx="162000" cy="513000"/>
          </a:xfrm>
          <a:prstGeom prst="downArrow">
            <a:avLst>
              <a:gd name="adj1" fmla="val 50000"/>
              <a:gd name="adj2" fmla="val 50000"/>
            </a:avLst>
          </a:prstGeom>
          <a:solidFill>
            <a:sysClr val="window" lastClr="FFFFFF"/>
          </a:solidFill>
          <a:ln w="12700" cap="flat" cmpd="sng">
            <a:solidFill>
              <a:srgbClr val="0070C0"/>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Clr>
                <a:prstClr val="white"/>
              </a:buClr>
              <a:buSzPts val="1800"/>
              <a:defRPr/>
            </a:pPr>
            <a:endParaRPr kern="0" dirty="0">
              <a:solidFill>
                <a:srgbClr val="FFFFFF"/>
              </a:solidFill>
              <a:latin typeface="Calibri"/>
              <a:ea typeface="Calibri"/>
              <a:cs typeface="Calibri"/>
              <a:sym typeface="Calibri"/>
            </a:endParaRPr>
          </a:p>
        </p:txBody>
      </p:sp>
      <p:sp>
        <p:nvSpPr>
          <p:cNvPr id="20" name="Google Shape;1117;p156">
            <a:extLst>
              <a:ext uri="{FF2B5EF4-FFF2-40B4-BE49-F238E27FC236}">
                <a16:creationId xmlns:a16="http://schemas.microsoft.com/office/drawing/2014/main" id="{2AD86CAC-928D-4678-9FB9-E28BA10F1C5D}"/>
              </a:ext>
            </a:extLst>
          </p:cNvPr>
          <p:cNvSpPr/>
          <p:nvPr/>
        </p:nvSpPr>
        <p:spPr>
          <a:xfrm rot="5400000">
            <a:off x="3246759" y="3540785"/>
            <a:ext cx="406445" cy="404897"/>
          </a:xfrm>
          <a:custGeom>
            <a:avLst/>
            <a:gdLst/>
            <a:ahLst/>
            <a:cxnLst/>
            <a:rect l="l" t="t" r="r" b="b"/>
            <a:pathLst>
              <a:path w="2167707" h="1861594" extrusionOk="0">
                <a:moveTo>
                  <a:pt x="1815" y="1362329"/>
                </a:moveTo>
                <a:cubicBezTo>
                  <a:pt x="2666" y="1289981"/>
                  <a:pt x="3518" y="1231346"/>
                  <a:pt x="4369" y="1158998"/>
                </a:cubicBezTo>
                <a:lnTo>
                  <a:pt x="15658" y="1158925"/>
                </a:lnTo>
                <a:lnTo>
                  <a:pt x="626284" y="1163496"/>
                </a:lnTo>
                <a:lnTo>
                  <a:pt x="626284" y="465399"/>
                </a:lnTo>
                <a:lnTo>
                  <a:pt x="393585" y="465399"/>
                </a:lnTo>
                <a:lnTo>
                  <a:pt x="858983" y="0"/>
                </a:lnTo>
                <a:lnTo>
                  <a:pt x="1324382" y="465399"/>
                </a:lnTo>
                <a:lnTo>
                  <a:pt x="1091682" y="465399"/>
                </a:lnTo>
                <a:lnTo>
                  <a:pt x="1091682" y="1163496"/>
                </a:lnTo>
                <a:lnTo>
                  <a:pt x="1702309" y="1163496"/>
                </a:lnTo>
                <a:lnTo>
                  <a:pt x="1702309" y="930797"/>
                </a:lnTo>
                <a:lnTo>
                  <a:pt x="2167707" y="1396196"/>
                </a:lnTo>
                <a:lnTo>
                  <a:pt x="1702309" y="1861594"/>
                </a:lnTo>
                <a:lnTo>
                  <a:pt x="1702309" y="1628895"/>
                </a:lnTo>
                <a:lnTo>
                  <a:pt x="224" y="1638036"/>
                </a:lnTo>
                <a:cubicBezTo>
                  <a:pt x="224" y="1626007"/>
                  <a:pt x="223" y="1613979"/>
                  <a:pt x="223" y="1601950"/>
                </a:cubicBezTo>
                <a:cubicBezTo>
                  <a:pt x="-961" y="1522076"/>
                  <a:pt x="2999" y="1442203"/>
                  <a:pt x="1815" y="1362329"/>
                </a:cubicBezTo>
                <a:close/>
              </a:path>
            </a:pathLst>
          </a:custGeom>
          <a:solidFill>
            <a:srgbClr val="0070C0"/>
          </a:solidFill>
          <a:ln w="12700" cap="flat" cmpd="sng">
            <a:solidFill>
              <a:srgbClr val="0070C0"/>
            </a:solidFill>
            <a:prstDash val="solid"/>
            <a:miter lim="800000"/>
            <a:headEnd type="none" w="sm" len="sm"/>
            <a:tailEnd type="none" w="sm" len="sm"/>
          </a:ln>
        </p:spPr>
        <p:txBody>
          <a:bodyPr spcFirstLastPara="1" wrap="square" lIns="68569" tIns="34275" rIns="68569" bIns="34275" anchor="ctr" anchorCtr="0">
            <a:noAutofit/>
          </a:bodyPr>
          <a:lstStyle/>
          <a:p>
            <a:pPr algn="ctr">
              <a:buClr>
                <a:prstClr val="white"/>
              </a:buClr>
              <a:buSzPts val="1800"/>
              <a:buFont typeface="Calibri"/>
              <a:buNone/>
            </a:pPr>
            <a:endParaRPr sz="1013" dirty="0">
              <a:solidFill>
                <a:srgbClr val="FFFFFF"/>
              </a:solidFill>
              <a:latin typeface="Calibri"/>
              <a:ea typeface="Calibri"/>
              <a:cs typeface="Calibri"/>
              <a:sym typeface="Calibri"/>
            </a:endParaRPr>
          </a:p>
        </p:txBody>
      </p:sp>
      <p:pic>
        <p:nvPicPr>
          <p:cNvPr id="6" name="Afbeelding 5">
            <a:extLst>
              <a:ext uri="{FF2B5EF4-FFF2-40B4-BE49-F238E27FC236}">
                <a16:creationId xmlns:a16="http://schemas.microsoft.com/office/drawing/2014/main" id="{36A95728-9C75-42C8-949A-922B50362C65}"/>
              </a:ext>
            </a:extLst>
          </p:cNvPr>
          <p:cNvPicPr>
            <a:picLocks noChangeAspect="1"/>
          </p:cNvPicPr>
          <p:nvPr/>
        </p:nvPicPr>
        <p:blipFill>
          <a:blip r:embed="rId4"/>
          <a:stretch>
            <a:fillRect/>
          </a:stretch>
        </p:blipFill>
        <p:spPr>
          <a:xfrm>
            <a:off x="-11708" y="4958758"/>
            <a:ext cx="9144000" cy="243720"/>
          </a:xfrm>
          <a:prstGeom prst="rect">
            <a:avLst/>
          </a:prstGeom>
        </p:spPr>
      </p:pic>
      <p:pic>
        <p:nvPicPr>
          <p:cNvPr id="3" name="Afbeelding 2">
            <a:extLst>
              <a:ext uri="{FF2B5EF4-FFF2-40B4-BE49-F238E27FC236}">
                <a16:creationId xmlns:a16="http://schemas.microsoft.com/office/drawing/2014/main" id="{AF6E292C-334F-4666-80A9-B92D3338B1F3}"/>
              </a:ext>
            </a:extLst>
          </p:cNvPr>
          <p:cNvPicPr>
            <a:picLocks noChangeAspect="1"/>
          </p:cNvPicPr>
          <p:nvPr/>
        </p:nvPicPr>
        <p:blipFill>
          <a:blip r:embed="rId5"/>
          <a:stretch>
            <a:fillRect/>
          </a:stretch>
        </p:blipFill>
        <p:spPr>
          <a:xfrm>
            <a:off x="3652430" y="3512753"/>
            <a:ext cx="4636410" cy="493819"/>
          </a:xfrm>
          <a:prstGeom prst="rect">
            <a:avLst/>
          </a:prstGeom>
        </p:spPr>
      </p:pic>
      <p:pic>
        <p:nvPicPr>
          <p:cNvPr id="4" name="Afbeelding 3">
            <a:extLst>
              <a:ext uri="{FF2B5EF4-FFF2-40B4-BE49-F238E27FC236}">
                <a16:creationId xmlns:a16="http://schemas.microsoft.com/office/drawing/2014/main" id="{B0FA6D29-AFDC-4FFC-9586-E077950FA602}"/>
              </a:ext>
            </a:extLst>
          </p:cNvPr>
          <p:cNvPicPr>
            <a:picLocks noChangeAspect="1"/>
          </p:cNvPicPr>
          <p:nvPr/>
        </p:nvPicPr>
        <p:blipFill>
          <a:blip r:embed="rId6"/>
          <a:stretch>
            <a:fillRect/>
          </a:stretch>
        </p:blipFill>
        <p:spPr>
          <a:xfrm>
            <a:off x="2027462" y="4049416"/>
            <a:ext cx="4631837" cy="493819"/>
          </a:xfrm>
          <a:prstGeom prst="rect">
            <a:avLst/>
          </a:prstGeom>
        </p:spPr>
      </p:pic>
    </p:spTree>
    <p:extLst>
      <p:ext uri="{BB962C8B-B14F-4D97-AF65-F5344CB8AC3E}">
        <p14:creationId xmlns:p14="http://schemas.microsoft.com/office/powerpoint/2010/main" val="3006164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521B9D-84F9-4C6A-9146-B2B8186923F7}"/>
              </a:ext>
            </a:extLst>
          </p:cNvPr>
          <p:cNvSpPr>
            <a:spLocks noGrp="1"/>
          </p:cNvSpPr>
          <p:nvPr>
            <p:ph type="title"/>
          </p:nvPr>
        </p:nvSpPr>
        <p:spPr/>
        <p:txBody>
          <a:bodyPr/>
          <a:lstStyle/>
          <a:p>
            <a:r>
              <a:rPr lang="nl-NL" dirty="0"/>
              <a:t>Ouder/kind betrokkenheid geen loze woorden</a:t>
            </a:r>
            <a:endParaRPr lang="nl-BE" dirty="0"/>
          </a:p>
        </p:txBody>
      </p:sp>
      <p:sp>
        <p:nvSpPr>
          <p:cNvPr id="3" name="Tijdelijke aanduiding voor inhoud 2">
            <a:extLst>
              <a:ext uri="{FF2B5EF4-FFF2-40B4-BE49-F238E27FC236}">
                <a16:creationId xmlns:a16="http://schemas.microsoft.com/office/drawing/2014/main" id="{96A35945-B28B-4D49-84CE-88D51313D03E}"/>
              </a:ext>
            </a:extLst>
          </p:cNvPr>
          <p:cNvSpPr>
            <a:spLocks noGrp="1"/>
          </p:cNvSpPr>
          <p:nvPr>
            <p:ph idx="1"/>
          </p:nvPr>
        </p:nvSpPr>
        <p:spPr/>
        <p:txBody>
          <a:bodyPr/>
          <a:lstStyle/>
          <a:p>
            <a:pPr marL="171450" indent="-171450">
              <a:buFont typeface="Arial" panose="020B0604020202020204" pitchFamily="34" charset="0"/>
              <a:buChar char="•"/>
            </a:pPr>
            <a:r>
              <a:rPr lang="nl-NL" dirty="0"/>
              <a:t>Iedereen krijgt een bril mee tijdens de casus:</a:t>
            </a:r>
          </a:p>
          <a:p>
            <a:pPr marL="531450" lvl="2" indent="-171450">
              <a:buFont typeface="Arial" panose="020B0604020202020204" pitchFamily="34" charset="0"/>
              <a:buChar char="•"/>
            </a:pPr>
            <a:r>
              <a:rPr lang="nl-NL" dirty="0"/>
              <a:t>Ouder, kind, hulpverlener</a:t>
            </a:r>
          </a:p>
          <a:p>
            <a:pPr marL="171450" lvl="1" indent="-171450">
              <a:buFont typeface="Arial" panose="020B0604020202020204" pitchFamily="34" charset="0"/>
              <a:buChar char="•"/>
            </a:pPr>
            <a:r>
              <a:rPr lang="nl-NL" dirty="0"/>
              <a:t>Af en toe zoomen we hier op in tijdens de bespreking.</a:t>
            </a:r>
          </a:p>
          <a:p>
            <a:pPr marL="171450" lvl="1" indent="-171450">
              <a:buFont typeface="Arial" panose="020B0604020202020204" pitchFamily="34" charset="0"/>
              <a:buChar char="•"/>
            </a:pPr>
            <a:r>
              <a:rPr lang="nl-NL" dirty="0"/>
              <a:t>Ouders en kinderen meekrijgen in een proces betekent investeren in de relatie en ouders en kinderen zien als echte partners in de samenwerking die jullie opzetten rond het welzijn van hun kind. </a:t>
            </a:r>
            <a:endParaRPr lang="nl-BE" dirty="0"/>
          </a:p>
        </p:txBody>
      </p:sp>
    </p:spTree>
    <p:extLst>
      <p:ext uri="{BB962C8B-B14F-4D97-AF65-F5344CB8AC3E}">
        <p14:creationId xmlns:p14="http://schemas.microsoft.com/office/powerpoint/2010/main" val="1603852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4784001-8472-4DAD-8087-955213CDEE4D}"/>
              </a:ext>
            </a:extLst>
          </p:cNvPr>
          <p:cNvSpPr>
            <a:spLocks noGrp="1"/>
          </p:cNvSpPr>
          <p:nvPr>
            <p:ph type="title"/>
          </p:nvPr>
        </p:nvSpPr>
        <p:spPr>
          <a:xfrm>
            <a:off x="936000" y="541882"/>
            <a:ext cx="4878070" cy="933795"/>
          </a:xfrm>
        </p:spPr>
        <p:txBody>
          <a:bodyPr anchor="b">
            <a:normAutofit/>
          </a:bodyPr>
          <a:lstStyle>
            <a:defPPr>
              <a:defRPr lang="nl-BE"/>
            </a:defPPr>
            <a:lvl1pPr marL="0" algn="l" defTabSz="914278" rtl="0" eaLnBrk="1" latinLnBrk="0" hangingPunct="1">
              <a:defRPr sz="1799" kern="1200">
                <a:solidFill>
                  <a:schemeClr val="tx1"/>
                </a:solidFill>
                <a:latin typeface="+mn-lt"/>
                <a:ea typeface="+mn-ea"/>
                <a:cs typeface="+mn-cs"/>
              </a:defRPr>
            </a:lvl1pPr>
            <a:lvl2pPr marL="457138" algn="l" defTabSz="914278" rtl="0" eaLnBrk="1" latinLnBrk="0" hangingPunct="1">
              <a:defRPr sz="1799" kern="1200">
                <a:solidFill>
                  <a:schemeClr val="tx1"/>
                </a:solidFill>
                <a:latin typeface="+mn-lt"/>
                <a:ea typeface="+mn-ea"/>
                <a:cs typeface="+mn-cs"/>
              </a:defRPr>
            </a:lvl2pPr>
            <a:lvl3pPr marL="914278" algn="l" defTabSz="914278" rtl="0" eaLnBrk="1" latinLnBrk="0" hangingPunct="1">
              <a:defRPr sz="1799" kern="1200">
                <a:solidFill>
                  <a:schemeClr val="tx1"/>
                </a:solidFill>
                <a:latin typeface="+mn-lt"/>
                <a:ea typeface="+mn-ea"/>
                <a:cs typeface="+mn-cs"/>
              </a:defRPr>
            </a:lvl3pPr>
            <a:lvl4pPr marL="1371417" algn="l" defTabSz="914278" rtl="0" eaLnBrk="1" latinLnBrk="0" hangingPunct="1">
              <a:defRPr sz="1799" kern="1200">
                <a:solidFill>
                  <a:schemeClr val="tx1"/>
                </a:solidFill>
                <a:latin typeface="+mn-lt"/>
                <a:ea typeface="+mn-ea"/>
                <a:cs typeface="+mn-cs"/>
              </a:defRPr>
            </a:lvl4pPr>
            <a:lvl5pPr marL="1828556" algn="l" defTabSz="914278" rtl="0" eaLnBrk="1" latinLnBrk="0" hangingPunct="1">
              <a:defRPr sz="1799" kern="1200">
                <a:solidFill>
                  <a:schemeClr val="tx1"/>
                </a:solidFill>
                <a:latin typeface="+mn-lt"/>
                <a:ea typeface="+mn-ea"/>
                <a:cs typeface="+mn-cs"/>
              </a:defRPr>
            </a:lvl5pPr>
            <a:lvl6pPr marL="2285695" algn="l" defTabSz="914278" rtl="0" eaLnBrk="1" latinLnBrk="0" hangingPunct="1">
              <a:defRPr sz="1799" kern="1200">
                <a:solidFill>
                  <a:schemeClr val="tx1"/>
                </a:solidFill>
                <a:latin typeface="+mn-lt"/>
                <a:ea typeface="+mn-ea"/>
                <a:cs typeface="+mn-cs"/>
              </a:defRPr>
            </a:lvl6pPr>
            <a:lvl7pPr marL="2742834" algn="l" defTabSz="914278" rtl="0" eaLnBrk="1" latinLnBrk="0" hangingPunct="1">
              <a:defRPr sz="1799" kern="1200">
                <a:solidFill>
                  <a:schemeClr val="tx1"/>
                </a:solidFill>
                <a:latin typeface="+mn-lt"/>
                <a:ea typeface="+mn-ea"/>
                <a:cs typeface="+mn-cs"/>
              </a:defRPr>
            </a:lvl7pPr>
            <a:lvl8pPr marL="3199973" algn="l" defTabSz="914278" rtl="0" eaLnBrk="1" latinLnBrk="0" hangingPunct="1">
              <a:defRPr sz="1799" kern="1200">
                <a:solidFill>
                  <a:schemeClr val="tx1"/>
                </a:solidFill>
                <a:latin typeface="+mn-lt"/>
                <a:ea typeface="+mn-ea"/>
                <a:cs typeface="+mn-cs"/>
              </a:defRPr>
            </a:lvl8pPr>
            <a:lvl9pPr marL="3657113" algn="l" defTabSz="914278" rtl="0" eaLnBrk="1" latinLnBrk="0" hangingPunct="1">
              <a:defRPr sz="1799" kern="1200">
                <a:solidFill>
                  <a:schemeClr val="tx1"/>
                </a:solidFill>
                <a:latin typeface="+mn-lt"/>
                <a:ea typeface="+mn-ea"/>
                <a:cs typeface="+mn-cs"/>
              </a:defRPr>
            </a:lvl9pPr>
          </a:lstStyle>
          <a:p>
            <a:r>
              <a:rPr lang="nl-NL" sz="2498" dirty="0">
                <a:solidFill>
                  <a:schemeClr val="bg1"/>
                </a:solidFill>
              </a:rPr>
              <a:t>Stap 4 ga verder na of er sprake is van verontrusting</a:t>
            </a:r>
            <a:endParaRPr lang="nl-BE" sz="2498" dirty="0">
              <a:solidFill>
                <a:schemeClr val="bg1"/>
              </a:solidFill>
            </a:endParaRPr>
          </a:p>
        </p:txBody>
      </p:sp>
      <p:pic>
        <p:nvPicPr>
          <p:cNvPr id="10" name="Afbeelding 9">
            <a:extLst>
              <a:ext uri="{FF2B5EF4-FFF2-40B4-BE49-F238E27FC236}">
                <a16:creationId xmlns:a16="http://schemas.microsoft.com/office/drawing/2014/main" id="{4822ECCE-792A-457B-ABC0-9D98599AAF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6147" y="1728783"/>
            <a:ext cx="2617776" cy="1747366"/>
          </a:xfrm>
          <a:prstGeom prst="rect">
            <a:avLst/>
          </a:prstGeom>
          <a:noFill/>
        </p:spPr>
      </p:pic>
      <p:sp>
        <p:nvSpPr>
          <p:cNvPr id="8" name="Tijdelijke aanduiding voor dianummer 7" hidden="1">
            <a:extLst>
              <a:ext uri="{FF2B5EF4-FFF2-40B4-BE49-F238E27FC236}">
                <a16:creationId xmlns:a16="http://schemas.microsoft.com/office/drawing/2014/main" id="{347FB12C-96EE-4070-8DD7-6EED4592D978}"/>
              </a:ext>
            </a:extLst>
          </p:cNvPr>
          <p:cNvSpPr>
            <a:spLocks noGrp="1"/>
          </p:cNvSpPr>
          <p:nvPr>
            <p:ph type="sldNum" sz="quarter" idx="4294967295"/>
          </p:nvPr>
        </p:nvSpPr>
        <p:spPr>
          <a:xfrm>
            <a:off x="8562975" y="4930080"/>
            <a:ext cx="246011" cy="215801"/>
          </a:xfrm>
        </p:spPr>
        <p:txBody>
          <a:bodyPr/>
          <a:lstStyle>
            <a:defPPr>
              <a:defRPr lang="nl-BE"/>
            </a:defPPr>
            <a:lvl1pPr marL="0" algn="l" defTabSz="913433" rtl="0" eaLnBrk="1" latinLnBrk="0" hangingPunct="1">
              <a:defRPr sz="1797" kern="1200">
                <a:solidFill>
                  <a:schemeClr val="tx1"/>
                </a:solidFill>
                <a:latin typeface="+mn-lt"/>
                <a:ea typeface="+mn-ea"/>
                <a:cs typeface="+mn-cs"/>
              </a:defRPr>
            </a:lvl1pPr>
            <a:lvl2pPr marL="456716" algn="l" defTabSz="913433" rtl="0" eaLnBrk="1" latinLnBrk="0" hangingPunct="1">
              <a:defRPr sz="1797" kern="1200">
                <a:solidFill>
                  <a:schemeClr val="tx1"/>
                </a:solidFill>
                <a:latin typeface="+mn-lt"/>
                <a:ea typeface="+mn-ea"/>
                <a:cs typeface="+mn-cs"/>
              </a:defRPr>
            </a:lvl2pPr>
            <a:lvl3pPr marL="913433" algn="l" defTabSz="913433" rtl="0" eaLnBrk="1" latinLnBrk="0" hangingPunct="1">
              <a:defRPr sz="1797" kern="1200">
                <a:solidFill>
                  <a:schemeClr val="tx1"/>
                </a:solidFill>
                <a:latin typeface="+mn-lt"/>
                <a:ea typeface="+mn-ea"/>
                <a:cs typeface="+mn-cs"/>
              </a:defRPr>
            </a:lvl3pPr>
            <a:lvl4pPr marL="1370149" algn="l" defTabSz="913433" rtl="0" eaLnBrk="1" latinLnBrk="0" hangingPunct="1">
              <a:defRPr sz="1797" kern="1200">
                <a:solidFill>
                  <a:schemeClr val="tx1"/>
                </a:solidFill>
                <a:latin typeface="+mn-lt"/>
                <a:ea typeface="+mn-ea"/>
                <a:cs typeface="+mn-cs"/>
              </a:defRPr>
            </a:lvl4pPr>
            <a:lvl5pPr marL="1826864" algn="l" defTabSz="913433" rtl="0" eaLnBrk="1" latinLnBrk="0" hangingPunct="1">
              <a:defRPr sz="1797" kern="1200">
                <a:solidFill>
                  <a:schemeClr val="tx1"/>
                </a:solidFill>
                <a:latin typeface="+mn-lt"/>
                <a:ea typeface="+mn-ea"/>
                <a:cs typeface="+mn-cs"/>
              </a:defRPr>
            </a:lvl5pPr>
            <a:lvl6pPr marL="2283581" algn="l" defTabSz="913433" rtl="0" eaLnBrk="1" latinLnBrk="0" hangingPunct="1">
              <a:defRPr sz="1797" kern="1200">
                <a:solidFill>
                  <a:schemeClr val="tx1"/>
                </a:solidFill>
                <a:latin typeface="+mn-lt"/>
                <a:ea typeface="+mn-ea"/>
                <a:cs typeface="+mn-cs"/>
              </a:defRPr>
            </a:lvl6pPr>
            <a:lvl7pPr marL="2740297" algn="l" defTabSz="913433" rtl="0" eaLnBrk="1" latinLnBrk="0" hangingPunct="1">
              <a:defRPr sz="1797" kern="1200">
                <a:solidFill>
                  <a:schemeClr val="tx1"/>
                </a:solidFill>
                <a:latin typeface="+mn-lt"/>
                <a:ea typeface="+mn-ea"/>
                <a:cs typeface="+mn-cs"/>
              </a:defRPr>
            </a:lvl7pPr>
            <a:lvl8pPr marL="3197013" algn="l" defTabSz="913433" rtl="0" eaLnBrk="1" latinLnBrk="0" hangingPunct="1">
              <a:defRPr sz="1797" kern="1200">
                <a:solidFill>
                  <a:schemeClr val="tx1"/>
                </a:solidFill>
                <a:latin typeface="+mn-lt"/>
                <a:ea typeface="+mn-ea"/>
                <a:cs typeface="+mn-cs"/>
              </a:defRPr>
            </a:lvl8pPr>
            <a:lvl9pPr marL="3653730" algn="l" defTabSz="913433" rtl="0" eaLnBrk="1" latinLnBrk="0" hangingPunct="1">
              <a:defRPr sz="1797" kern="1200">
                <a:solidFill>
                  <a:schemeClr val="tx1"/>
                </a:solidFill>
                <a:latin typeface="+mn-lt"/>
                <a:ea typeface="+mn-ea"/>
                <a:cs typeface="+mn-cs"/>
              </a:defRPr>
            </a:lvl9pPr>
          </a:lstStyle>
          <a:p>
            <a:pPr algn="r" defTabSz="685349">
              <a:spcAft>
                <a:spcPts val="450"/>
              </a:spcAft>
              <a:defRPr/>
            </a:pPr>
            <a:fld id="{8F712A50-FF1D-4BCC-BB37-AD1C505C6070}" type="slidenum">
              <a:rPr lang="en-US" sz="599">
                <a:solidFill>
                  <a:prstClr val="white"/>
                </a:solidFill>
                <a:latin typeface="Calibri Light"/>
              </a:rPr>
              <a:pPr algn="r" defTabSz="685349">
                <a:spcAft>
                  <a:spcPts val="450"/>
                </a:spcAft>
                <a:defRPr/>
              </a:pPr>
              <a:t>6</a:t>
            </a:fld>
            <a:endParaRPr lang="en-US" sz="599" dirty="0">
              <a:solidFill>
                <a:prstClr val="white"/>
              </a:solidFill>
              <a:latin typeface="Calibri Light"/>
            </a:endParaRPr>
          </a:p>
        </p:txBody>
      </p:sp>
    </p:spTree>
    <p:extLst>
      <p:ext uri="{BB962C8B-B14F-4D97-AF65-F5344CB8AC3E}">
        <p14:creationId xmlns:p14="http://schemas.microsoft.com/office/powerpoint/2010/main" val="1940814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9256CC-8884-4C53-83D4-F03303BA537D}"/>
              </a:ext>
            </a:extLst>
          </p:cNvPr>
          <p:cNvSpPr>
            <a:spLocks noGrp="1"/>
          </p:cNvSpPr>
          <p:nvPr>
            <p:ph type="title"/>
          </p:nvPr>
        </p:nvSpPr>
        <p:spPr>
          <a:xfrm>
            <a:off x="936000" y="0"/>
            <a:ext cx="4791075" cy="936000"/>
          </a:xfrm>
        </p:spPr>
        <p:txBody>
          <a:bodyPr anchor="b">
            <a:normAutofit/>
          </a:bodyPr>
          <a:lstStyle/>
          <a:p>
            <a:r>
              <a:rPr kumimoji="0" lang="nl-NL" b="1" i="0" u="none" strike="noStrike" kern="1200" cap="none" spc="0" normalizeH="0" baseline="0" noProof="0" dirty="0">
                <a:ln>
                  <a:noFill/>
                </a:ln>
                <a:effectLst/>
                <a:uLnTx/>
                <a:uFillTx/>
              </a:rPr>
              <a:t>Niet – pluisgevoel exploreren en handvaten distilleren (De Bruyn)</a:t>
            </a:r>
            <a:endParaRPr lang="nl-BE" dirty="0"/>
          </a:p>
        </p:txBody>
      </p:sp>
      <p:grpSp>
        <p:nvGrpSpPr>
          <p:cNvPr id="12" name="Groep 11"/>
          <p:cNvGrpSpPr/>
          <p:nvPr/>
        </p:nvGrpSpPr>
        <p:grpSpPr>
          <a:xfrm>
            <a:off x="5389722" y="936000"/>
            <a:ext cx="1188720" cy="1131570"/>
            <a:chOff x="3520440" y="1143000"/>
            <a:chExt cx="1188720" cy="1131570"/>
          </a:xfrm>
        </p:grpSpPr>
        <p:sp>
          <p:nvSpPr>
            <p:cNvPr id="4" name="Ovaal 3"/>
            <p:cNvSpPr/>
            <p:nvPr/>
          </p:nvSpPr>
          <p:spPr>
            <a:xfrm>
              <a:off x="3520440" y="1143000"/>
              <a:ext cx="1188720" cy="1131570"/>
            </a:xfrm>
            <a:prstGeom prst="ellipse">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nl-BE" sz="11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5" name="Tekstvak 4"/>
            <p:cNvSpPr txBox="1"/>
            <p:nvPr/>
          </p:nvSpPr>
          <p:spPr>
            <a:xfrm>
              <a:off x="3520440" y="1348740"/>
              <a:ext cx="1188720" cy="715581"/>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nl-BE" sz="1350" b="0" i="0" u="none" strike="noStrike" kern="1200" cap="none" spc="0" normalizeH="0" baseline="0" noProof="0" dirty="0">
                  <a:ln>
                    <a:noFill/>
                  </a:ln>
                  <a:solidFill>
                    <a:prstClr val="white"/>
                  </a:solidFill>
                  <a:effectLst/>
                  <a:uLnTx/>
                  <a:uFillTx/>
                  <a:latin typeface="Calibri Light"/>
                  <a:ea typeface="+mn-ea"/>
                  <a:cs typeface="+mn-cs"/>
                </a:rPr>
                <a:t>Ontmoeting met een kind / gezin</a:t>
              </a:r>
            </a:p>
          </p:txBody>
        </p:sp>
      </p:grpSp>
      <p:grpSp>
        <p:nvGrpSpPr>
          <p:cNvPr id="13" name="Groep 12"/>
          <p:cNvGrpSpPr/>
          <p:nvPr/>
        </p:nvGrpSpPr>
        <p:grpSpPr>
          <a:xfrm>
            <a:off x="7150417" y="1857321"/>
            <a:ext cx="1188720" cy="1131570"/>
            <a:chOff x="5132715" y="1711039"/>
            <a:chExt cx="1188720" cy="1131570"/>
          </a:xfrm>
        </p:grpSpPr>
        <p:sp>
          <p:nvSpPr>
            <p:cNvPr id="6" name="Ovaal 5"/>
            <p:cNvSpPr/>
            <p:nvPr/>
          </p:nvSpPr>
          <p:spPr>
            <a:xfrm>
              <a:off x="5132715" y="1711039"/>
              <a:ext cx="1188720" cy="1131570"/>
            </a:xfrm>
            <a:prstGeom prst="ellipse">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nl-BE" sz="11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7" name="Tekstvak 6"/>
            <p:cNvSpPr txBox="1"/>
            <p:nvPr/>
          </p:nvSpPr>
          <p:spPr>
            <a:xfrm>
              <a:off x="5132715" y="2020654"/>
              <a:ext cx="1188720" cy="507831"/>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nl-BE" sz="1350" b="0" i="0" u="none" strike="noStrike" kern="1200" cap="none" spc="0" normalizeH="0" baseline="0" noProof="0" dirty="0">
                  <a:ln>
                    <a:noFill/>
                  </a:ln>
                  <a:solidFill>
                    <a:prstClr val="white"/>
                  </a:solidFill>
                  <a:effectLst/>
                  <a:uLnTx/>
                  <a:uFillTx/>
                  <a:latin typeface="Calibri Light"/>
                  <a:ea typeface="+mn-ea"/>
                  <a:cs typeface="+mn-cs"/>
                </a:rPr>
                <a:t>Hypotheses</a:t>
              </a:r>
            </a:p>
            <a:p>
              <a:pPr marL="0" marR="0" lvl="0" indent="0" algn="ctr" defTabSz="685983" rtl="0" eaLnBrk="1" fontAlgn="auto" latinLnBrk="0" hangingPunct="1">
                <a:lnSpc>
                  <a:spcPct val="100000"/>
                </a:lnSpc>
                <a:spcBef>
                  <a:spcPts val="0"/>
                </a:spcBef>
                <a:spcAft>
                  <a:spcPts val="0"/>
                </a:spcAft>
                <a:buClrTx/>
                <a:buSzTx/>
                <a:buFontTx/>
                <a:buNone/>
                <a:tabLst/>
                <a:defRPr/>
              </a:pPr>
              <a:r>
                <a:rPr kumimoji="0" lang="nl-BE" sz="1350" b="0" i="0" u="none" strike="noStrike" kern="1200" cap="none" spc="0" normalizeH="0" baseline="0" noProof="0" dirty="0">
                  <a:ln>
                    <a:noFill/>
                  </a:ln>
                  <a:solidFill>
                    <a:prstClr val="white"/>
                  </a:solidFill>
                  <a:effectLst/>
                  <a:uLnTx/>
                  <a:uFillTx/>
                  <a:latin typeface="Calibri Light"/>
                  <a:ea typeface="+mn-ea"/>
                  <a:cs typeface="+mn-cs"/>
                </a:rPr>
                <a:t>(1, 2, 3,…) </a:t>
              </a:r>
            </a:p>
          </p:txBody>
        </p:sp>
      </p:grpSp>
      <p:grpSp>
        <p:nvGrpSpPr>
          <p:cNvPr id="14" name="Groep 13"/>
          <p:cNvGrpSpPr/>
          <p:nvPr/>
        </p:nvGrpSpPr>
        <p:grpSpPr>
          <a:xfrm>
            <a:off x="6321435" y="3438280"/>
            <a:ext cx="1188720" cy="1131570"/>
            <a:chOff x="4538355" y="3051863"/>
            <a:chExt cx="1188720" cy="1131570"/>
          </a:xfrm>
        </p:grpSpPr>
        <p:sp>
          <p:nvSpPr>
            <p:cNvPr id="8" name="Ovaal 7"/>
            <p:cNvSpPr/>
            <p:nvPr/>
          </p:nvSpPr>
          <p:spPr>
            <a:xfrm>
              <a:off x="4538355" y="3051863"/>
              <a:ext cx="1188720" cy="1131570"/>
            </a:xfrm>
            <a:prstGeom prst="ellipse">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nl-BE" sz="11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9" name="Tekstvak 8"/>
            <p:cNvSpPr txBox="1"/>
            <p:nvPr/>
          </p:nvSpPr>
          <p:spPr>
            <a:xfrm>
              <a:off x="4538355" y="3363732"/>
              <a:ext cx="1188720" cy="507831"/>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nl-BE" sz="1350" b="0" i="0" u="none" strike="noStrike" kern="1200" cap="none" spc="0" normalizeH="0" baseline="0" noProof="0" dirty="0">
                  <a:ln>
                    <a:noFill/>
                  </a:ln>
                  <a:solidFill>
                    <a:prstClr val="white"/>
                  </a:solidFill>
                  <a:effectLst/>
                  <a:uLnTx/>
                  <a:uFillTx/>
                  <a:latin typeface="Calibri Light"/>
                  <a:ea typeface="+mn-ea"/>
                  <a:cs typeface="+mn-cs"/>
                </a:rPr>
                <a:t>Ordening</a:t>
              </a:r>
            </a:p>
            <a:p>
              <a:pPr marL="0" marR="0" lvl="0" indent="0" algn="ctr" defTabSz="685983" rtl="0" eaLnBrk="1" fontAlgn="auto" latinLnBrk="0" hangingPunct="1">
                <a:lnSpc>
                  <a:spcPct val="100000"/>
                </a:lnSpc>
                <a:spcBef>
                  <a:spcPts val="0"/>
                </a:spcBef>
                <a:spcAft>
                  <a:spcPts val="0"/>
                </a:spcAft>
                <a:buClrTx/>
                <a:buSzTx/>
                <a:buFontTx/>
                <a:buNone/>
                <a:tabLst/>
                <a:defRPr/>
              </a:pPr>
              <a:r>
                <a:rPr kumimoji="0" lang="nl-BE" sz="1350" b="0" i="0" u="none" strike="noStrike" kern="1200" cap="none" spc="0" normalizeH="0" baseline="0" noProof="0" dirty="0">
                  <a:ln>
                    <a:noFill/>
                  </a:ln>
                  <a:solidFill>
                    <a:prstClr val="white"/>
                  </a:solidFill>
                  <a:effectLst/>
                  <a:uLnTx/>
                  <a:uFillTx/>
                  <a:latin typeface="Calibri Light"/>
                  <a:ea typeface="+mn-ea"/>
                  <a:cs typeface="+mn-cs"/>
                </a:rPr>
                <a:t>van signalen</a:t>
              </a:r>
            </a:p>
          </p:txBody>
        </p:sp>
      </p:grpSp>
      <p:grpSp>
        <p:nvGrpSpPr>
          <p:cNvPr id="15" name="Groep 14"/>
          <p:cNvGrpSpPr/>
          <p:nvPr/>
        </p:nvGrpSpPr>
        <p:grpSpPr>
          <a:xfrm>
            <a:off x="4520257" y="3438280"/>
            <a:ext cx="1188720" cy="1131570"/>
            <a:chOff x="2747010" y="2797947"/>
            <a:chExt cx="1188720" cy="1131570"/>
          </a:xfrm>
        </p:grpSpPr>
        <p:sp>
          <p:nvSpPr>
            <p:cNvPr id="10" name="Ovaal 9"/>
            <p:cNvSpPr/>
            <p:nvPr/>
          </p:nvSpPr>
          <p:spPr>
            <a:xfrm>
              <a:off x="2747010" y="2797947"/>
              <a:ext cx="1188720" cy="1131570"/>
            </a:xfrm>
            <a:prstGeom prst="ellipse">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nl-BE" sz="11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1" name="Tekstvak 10"/>
            <p:cNvSpPr txBox="1"/>
            <p:nvPr/>
          </p:nvSpPr>
          <p:spPr>
            <a:xfrm>
              <a:off x="2747010" y="3213691"/>
              <a:ext cx="1188720" cy="300082"/>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nl-BE" sz="1350" b="0" i="0" u="none" strike="noStrike" kern="1200" cap="none" spc="0" normalizeH="0" baseline="0" noProof="0" dirty="0">
                  <a:ln>
                    <a:noFill/>
                  </a:ln>
                  <a:solidFill>
                    <a:prstClr val="white"/>
                  </a:solidFill>
                  <a:effectLst/>
                  <a:uLnTx/>
                  <a:uFillTx/>
                  <a:latin typeface="Calibri Light"/>
                  <a:ea typeface="+mn-ea"/>
                  <a:cs typeface="+mn-cs"/>
                </a:rPr>
                <a:t>Toetsing</a:t>
              </a:r>
            </a:p>
          </p:txBody>
        </p:sp>
      </p:grpSp>
      <p:grpSp>
        <p:nvGrpSpPr>
          <p:cNvPr id="16" name="Groep 15"/>
          <p:cNvGrpSpPr/>
          <p:nvPr/>
        </p:nvGrpSpPr>
        <p:grpSpPr>
          <a:xfrm>
            <a:off x="3331537" y="2108982"/>
            <a:ext cx="1188720" cy="1131570"/>
            <a:chOff x="2747010" y="2797947"/>
            <a:chExt cx="1188720" cy="1131570"/>
          </a:xfrm>
        </p:grpSpPr>
        <p:sp>
          <p:nvSpPr>
            <p:cNvPr id="17" name="Ovaal 16"/>
            <p:cNvSpPr/>
            <p:nvPr/>
          </p:nvSpPr>
          <p:spPr>
            <a:xfrm>
              <a:off x="2747010" y="2797947"/>
              <a:ext cx="1188720" cy="1131570"/>
            </a:xfrm>
            <a:prstGeom prst="ellipse">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nl-BE" sz="11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8" name="Tekstvak 17"/>
            <p:cNvSpPr txBox="1"/>
            <p:nvPr/>
          </p:nvSpPr>
          <p:spPr>
            <a:xfrm>
              <a:off x="2747010" y="3213691"/>
              <a:ext cx="1188720" cy="300082"/>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nl-BE" sz="1350" b="0" i="0" u="none" strike="noStrike" kern="1200" cap="none" spc="0" normalizeH="0" baseline="0" noProof="0" dirty="0">
                  <a:ln>
                    <a:noFill/>
                  </a:ln>
                  <a:solidFill>
                    <a:prstClr val="white"/>
                  </a:solidFill>
                  <a:effectLst/>
                  <a:uLnTx/>
                  <a:uFillTx/>
                  <a:latin typeface="Calibri Light"/>
                  <a:ea typeface="+mn-ea"/>
                  <a:cs typeface="+mn-cs"/>
                </a:rPr>
                <a:t>Ordening</a:t>
              </a:r>
            </a:p>
          </p:txBody>
        </p:sp>
      </p:grpSp>
      <p:grpSp>
        <p:nvGrpSpPr>
          <p:cNvPr id="37" name="Groep 36"/>
          <p:cNvGrpSpPr/>
          <p:nvPr/>
        </p:nvGrpSpPr>
        <p:grpSpPr>
          <a:xfrm>
            <a:off x="271762" y="2347135"/>
            <a:ext cx="2047048" cy="655264"/>
            <a:chOff x="295919" y="2576390"/>
            <a:chExt cx="2047048" cy="655264"/>
          </a:xfrm>
        </p:grpSpPr>
        <p:sp>
          <p:nvSpPr>
            <p:cNvPr id="19" name="Rechthoek 18"/>
            <p:cNvSpPr/>
            <p:nvPr/>
          </p:nvSpPr>
          <p:spPr>
            <a:xfrm>
              <a:off x="295919" y="2576390"/>
              <a:ext cx="2017703" cy="655264"/>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nl-BE" sz="135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0" name="Tekstvak 19"/>
            <p:cNvSpPr txBox="1"/>
            <p:nvPr/>
          </p:nvSpPr>
          <p:spPr>
            <a:xfrm>
              <a:off x="325264" y="2646259"/>
              <a:ext cx="2017703" cy="507831"/>
            </a:xfrm>
            <a:prstGeom prst="rect">
              <a:avLst/>
            </a:prstGeom>
            <a:noFill/>
          </p:spPr>
          <p:txBody>
            <a:bodyPr wrap="square" rtlCol="0">
              <a:spAutoFit/>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nl-BE" sz="1350" b="0" i="0" u="none" strike="noStrike" kern="1200" cap="none" spc="0" normalizeH="0" baseline="0" noProof="0" dirty="0">
                  <a:ln>
                    <a:noFill/>
                  </a:ln>
                  <a:solidFill>
                    <a:prstClr val="white"/>
                  </a:solidFill>
                  <a:effectLst/>
                  <a:uLnTx/>
                  <a:uFillTx/>
                  <a:latin typeface="Calibri Light"/>
                  <a:ea typeface="+mn-ea"/>
                  <a:cs typeface="+mn-cs"/>
                </a:rPr>
                <a:t>Selectie van hypothese</a:t>
              </a:r>
            </a:p>
            <a:p>
              <a:pPr marL="0" marR="0" lvl="0" indent="0" algn="l" defTabSz="685983" rtl="0" eaLnBrk="1" fontAlgn="auto" latinLnBrk="0" hangingPunct="1">
                <a:lnSpc>
                  <a:spcPct val="100000"/>
                </a:lnSpc>
                <a:spcBef>
                  <a:spcPts val="0"/>
                </a:spcBef>
                <a:spcAft>
                  <a:spcPts val="0"/>
                </a:spcAft>
                <a:buClrTx/>
                <a:buSzTx/>
                <a:buFontTx/>
                <a:buNone/>
                <a:tabLst/>
                <a:defRPr/>
              </a:pPr>
              <a:r>
                <a:rPr kumimoji="0" lang="nl-BE" sz="1350" b="0" i="0" u="none" strike="noStrike" kern="1200" cap="none" spc="0" normalizeH="0" baseline="0" noProof="0" dirty="0">
                  <a:ln>
                    <a:noFill/>
                  </a:ln>
                  <a:solidFill>
                    <a:prstClr val="white"/>
                  </a:solidFill>
                  <a:effectLst/>
                  <a:uLnTx/>
                  <a:uFillTx/>
                  <a:latin typeface="Calibri Light"/>
                  <a:ea typeface="+mn-ea"/>
                  <a:cs typeface="+mn-cs"/>
                </a:rPr>
                <a:t>Hulpverleningsdiagnose</a:t>
              </a:r>
            </a:p>
          </p:txBody>
        </p:sp>
      </p:grpSp>
      <p:grpSp>
        <p:nvGrpSpPr>
          <p:cNvPr id="23" name="Groep 22"/>
          <p:cNvGrpSpPr/>
          <p:nvPr/>
        </p:nvGrpSpPr>
        <p:grpSpPr>
          <a:xfrm>
            <a:off x="617042" y="3489691"/>
            <a:ext cx="1327141" cy="655264"/>
            <a:chOff x="295919" y="3676434"/>
            <a:chExt cx="1327141" cy="655264"/>
          </a:xfrm>
        </p:grpSpPr>
        <p:sp>
          <p:nvSpPr>
            <p:cNvPr id="21" name="Rechthoek 20"/>
            <p:cNvSpPr/>
            <p:nvPr/>
          </p:nvSpPr>
          <p:spPr>
            <a:xfrm>
              <a:off x="295919" y="3676434"/>
              <a:ext cx="1327141" cy="655264"/>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nl-BE" sz="135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2" name="Tekstvak 21"/>
            <p:cNvSpPr txBox="1"/>
            <p:nvPr/>
          </p:nvSpPr>
          <p:spPr>
            <a:xfrm>
              <a:off x="295919" y="3750150"/>
              <a:ext cx="1327141" cy="507831"/>
            </a:xfrm>
            <a:prstGeom prst="rect">
              <a:avLst/>
            </a:prstGeom>
            <a:noFill/>
          </p:spPr>
          <p:txBody>
            <a:bodyPr wrap="square" rtlCol="0">
              <a:spAutoFit/>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nl-BE" sz="1350" b="0" i="0" u="none" strike="noStrike" kern="1200" cap="none" spc="0" normalizeH="0" baseline="0" noProof="0" dirty="0">
                  <a:ln>
                    <a:noFill/>
                  </a:ln>
                  <a:solidFill>
                    <a:prstClr val="white"/>
                  </a:solidFill>
                  <a:effectLst/>
                  <a:uLnTx/>
                  <a:uFillTx/>
                  <a:latin typeface="Calibri Light"/>
                  <a:ea typeface="+mn-ea"/>
                  <a:cs typeface="+mn-cs"/>
                </a:rPr>
                <a:t>Advies</a:t>
              </a:r>
            </a:p>
            <a:p>
              <a:pPr marL="0" marR="0" lvl="0" indent="0" algn="l" defTabSz="685983" rtl="0" eaLnBrk="1" fontAlgn="auto" latinLnBrk="0" hangingPunct="1">
                <a:lnSpc>
                  <a:spcPct val="100000"/>
                </a:lnSpc>
                <a:spcBef>
                  <a:spcPts val="0"/>
                </a:spcBef>
                <a:spcAft>
                  <a:spcPts val="0"/>
                </a:spcAft>
                <a:buClrTx/>
                <a:buSzTx/>
                <a:buFontTx/>
                <a:buNone/>
                <a:tabLst/>
                <a:defRPr/>
              </a:pPr>
              <a:r>
                <a:rPr kumimoji="0" lang="nl-BE" sz="1350" b="0" i="0" u="none" strike="noStrike" kern="1200" cap="none" spc="0" normalizeH="0" baseline="0" noProof="0" dirty="0">
                  <a:ln>
                    <a:noFill/>
                  </a:ln>
                  <a:solidFill>
                    <a:prstClr val="white"/>
                  </a:solidFill>
                  <a:effectLst/>
                  <a:uLnTx/>
                  <a:uFillTx/>
                  <a:latin typeface="Calibri Light"/>
                  <a:ea typeface="+mn-ea"/>
                  <a:cs typeface="+mn-cs"/>
                </a:rPr>
                <a:t>Handelingsplan</a:t>
              </a:r>
            </a:p>
          </p:txBody>
        </p:sp>
      </p:grpSp>
      <p:grpSp>
        <p:nvGrpSpPr>
          <p:cNvPr id="26" name="Groep 25"/>
          <p:cNvGrpSpPr/>
          <p:nvPr/>
        </p:nvGrpSpPr>
        <p:grpSpPr>
          <a:xfrm rot="1839698">
            <a:off x="6191680" y="1806414"/>
            <a:ext cx="1188720" cy="521090"/>
            <a:chOff x="6284073" y="1791864"/>
            <a:chExt cx="1188720" cy="521090"/>
          </a:xfrm>
        </p:grpSpPr>
        <p:sp>
          <p:nvSpPr>
            <p:cNvPr id="24" name="Pijl-rechts 23"/>
            <p:cNvSpPr/>
            <p:nvPr/>
          </p:nvSpPr>
          <p:spPr>
            <a:xfrm>
              <a:off x="6501820" y="1791864"/>
              <a:ext cx="782230" cy="319783"/>
            </a:xfrm>
            <a:prstGeom prst="rightArrow">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nl-BE" sz="135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5" name="Tekstvak 24"/>
            <p:cNvSpPr txBox="1"/>
            <p:nvPr/>
          </p:nvSpPr>
          <p:spPr>
            <a:xfrm>
              <a:off x="6284073" y="2035955"/>
              <a:ext cx="1188720" cy="276999"/>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6699"/>
                  </a:solidFill>
                  <a:effectLst/>
                  <a:uLnTx/>
                  <a:uFillTx/>
                  <a:latin typeface="Calibri Light"/>
                  <a:ea typeface="+mn-ea"/>
                  <a:cs typeface="+mn-cs"/>
                </a:rPr>
                <a:t>Resonantie</a:t>
              </a:r>
            </a:p>
          </p:txBody>
        </p:sp>
      </p:grpSp>
      <p:sp>
        <p:nvSpPr>
          <p:cNvPr id="28" name="Pijl-rechts 27"/>
          <p:cNvSpPr/>
          <p:nvPr/>
        </p:nvSpPr>
        <p:spPr>
          <a:xfrm rot="7168139">
            <a:off x="7078027" y="3079553"/>
            <a:ext cx="603449" cy="342221"/>
          </a:xfrm>
          <a:prstGeom prst="rightArrow">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nl-BE" sz="135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0" name="Tekstvak 29"/>
          <p:cNvSpPr txBox="1"/>
          <p:nvPr/>
        </p:nvSpPr>
        <p:spPr>
          <a:xfrm rot="18002661">
            <a:off x="7082799" y="3173138"/>
            <a:ext cx="1188720" cy="461665"/>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6699"/>
                </a:solidFill>
                <a:effectLst/>
                <a:uLnTx/>
                <a:uFillTx/>
                <a:latin typeface="Calibri Light"/>
                <a:ea typeface="+mn-ea"/>
                <a:cs typeface="+mn-cs"/>
              </a:rPr>
              <a:t>Observatie</a:t>
            </a:r>
          </a:p>
          <a:p>
            <a:pPr marL="0" marR="0" lvl="0" indent="0" algn="ctr" defTabSz="685983"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6699"/>
                </a:solidFill>
                <a:effectLst/>
                <a:uLnTx/>
                <a:uFillTx/>
                <a:latin typeface="Calibri Light"/>
                <a:ea typeface="+mn-ea"/>
                <a:cs typeface="+mn-cs"/>
              </a:rPr>
              <a:t>Verheldering</a:t>
            </a:r>
          </a:p>
        </p:txBody>
      </p:sp>
      <p:sp>
        <p:nvSpPr>
          <p:cNvPr id="32" name="Pijl-rechts 31"/>
          <p:cNvSpPr/>
          <p:nvPr/>
        </p:nvSpPr>
        <p:spPr>
          <a:xfrm rot="10800000">
            <a:off x="5725065" y="3855591"/>
            <a:ext cx="583112" cy="319783"/>
          </a:xfrm>
          <a:prstGeom prst="rightArrow">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nl-BE" sz="135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3" name="Tekstvak 32"/>
          <p:cNvSpPr txBox="1"/>
          <p:nvPr/>
        </p:nvSpPr>
        <p:spPr>
          <a:xfrm>
            <a:off x="5422261" y="4115017"/>
            <a:ext cx="1188720" cy="276999"/>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6699"/>
                </a:solidFill>
                <a:effectLst/>
                <a:uLnTx/>
                <a:uFillTx/>
                <a:latin typeface="Calibri Light"/>
                <a:ea typeface="+mn-ea"/>
                <a:cs typeface="+mn-cs"/>
              </a:rPr>
              <a:t>Deliberatie</a:t>
            </a:r>
          </a:p>
        </p:txBody>
      </p:sp>
      <p:sp>
        <p:nvSpPr>
          <p:cNvPr id="34" name="Pijl-rechts 33"/>
          <p:cNvSpPr/>
          <p:nvPr/>
        </p:nvSpPr>
        <p:spPr>
          <a:xfrm rot="14122700">
            <a:off x="4241003" y="3138285"/>
            <a:ext cx="624923" cy="319783"/>
          </a:xfrm>
          <a:prstGeom prst="rightArrow">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nl-BE" sz="135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5" name="Tekstvak 34"/>
          <p:cNvSpPr txBox="1"/>
          <p:nvPr/>
        </p:nvSpPr>
        <p:spPr>
          <a:xfrm rot="3435579">
            <a:off x="3806107" y="3336515"/>
            <a:ext cx="1188720" cy="276999"/>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006699"/>
                </a:solidFill>
                <a:effectLst/>
                <a:uLnTx/>
                <a:uFillTx/>
                <a:latin typeface="Calibri Light"/>
                <a:ea typeface="+mn-ea"/>
                <a:cs typeface="+mn-cs"/>
              </a:rPr>
              <a:t>Reflectie</a:t>
            </a:r>
          </a:p>
        </p:txBody>
      </p:sp>
      <p:sp>
        <p:nvSpPr>
          <p:cNvPr id="36" name="Pijl-rechts 35"/>
          <p:cNvSpPr/>
          <p:nvPr/>
        </p:nvSpPr>
        <p:spPr>
          <a:xfrm rot="10800000">
            <a:off x="2342968" y="2550180"/>
            <a:ext cx="903030" cy="249173"/>
          </a:xfrm>
          <a:prstGeom prst="rightArrow">
            <a:avLst/>
          </a:prstGeom>
          <a:solidFill>
            <a:srgbClr val="3399FF"/>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nl-BE" sz="135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8" name="Pijl-rechts 37"/>
          <p:cNvSpPr/>
          <p:nvPr/>
        </p:nvSpPr>
        <p:spPr>
          <a:xfrm rot="5400000">
            <a:off x="1041181" y="3164470"/>
            <a:ext cx="414782" cy="185095"/>
          </a:xfrm>
          <a:prstGeom prst="rightArrow">
            <a:avLst/>
          </a:prstGeom>
          <a:solidFill>
            <a:srgbClr val="3399FF"/>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983" rtl="0" eaLnBrk="1" fontAlgn="auto" latinLnBrk="0" hangingPunct="1">
              <a:lnSpc>
                <a:spcPct val="100000"/>
              </a:lnSpc>
              <a:spcBef>
                <a:spcPts val="0"/>
              </a:spcBef>
              <a:spcAft>
                <a:spcPts val="0"/>
              </a:spcAft>
              <a:buClrTx/>
              <a:buSzTx/>
              <a:buFontTx/>
              <a:buNone/>
              <a:tabLst/>
              <a:defRPr/>
            </a:pPr>
            <a:endParaRPr kumimoji="0" lang="nl-BE" sz="135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9" name="Tijdelijke aanduiding voor inhoud 2">
            <a:extLst>
              <a:ext uri="{FF2B5EF4-FFF2-40B4-BE49-F238E27FC236}">
                <a16:creationId xmlns:a16="http://schemas.microsoft.com/office/drawing/2014/main" id="{9DE3DF26-80EF-4520-919C-5015FEB61581}"/>
              </a:ext>
            </a:extLst>
          </p:cNvPr>
          <p:cNvSpPr>
            <a:spLocks noGrp="1"/>
          </p:cNvSpPr>
          <p:nvPr>
            <p:ph idx="4294967295"/>
          </p:nvPr>
        </p:nvSpPr>
        <p:spPr>
          <a:xfrm>
            <a:off x="6478070" y="4783279"/>
            <a:ext cx="2533414" cy="217588"/>
          </a:xfrm>
          <a:prstGeom prst="rect">
            <a:avLst/>
          </a:prstGeom>
        </p:spPr>
        <p:txBody>
          <a:bodyPr/>
          <a:lstStyle/>
          <a:p>
            <a:r>
              <a:rPr lang="nl-NL" sz="800" dirty="0"/>
              <a:t>Diagnostisch Proces          VK Vlaams Brabant, Carla Ivens</a:t>
            </a:r>
          </a:p>
          <a:p>
            <a:endParaRPr lang="nl-NL" sz="800" dirty="0"/>
          </a:p>
        </p:txBody>
      </p:sp>
    </p:spTree>
    <p:extLst>
      <p:ext uri="{BB962C8B-B14F-4D97-AF65-F5344CB8AC3E}">
        <p14:creationId xmlns:p14="http://schemas.microsoft.com/office/powerpoint/2010/main" val="177221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8A5B96-7D4B-4EF2-AD67-6A5301CD2862}"/>
              </a:ext>
            </a:extLst>
          </p:cNvPr>
          <p:cNvSpPr>
            <a:spLocks noGrp="1"/>
          </p:cNvSpPr>
          <p:nvPr>
            <p:ph type="title"/>
          </p:nvPr>
        </p:nvSpPr>
        <p:spPr/>
        <p:txBody>
          <a:bodyPr/>
          <a:lstStyle/>
          <a:p>
            <a:r>
              <a:rPr lang="nl-NL" dirty="0"/>
              <a:t>Kennismaking met casus 1: Buikgevoel en hypotheses</a:t>
            </a:r>
            <a:endParaRPr lang="nl-BE" dirty="0"/>
          </a:p>
        </p:txBody>
      </p:sp>
      <p:sp>
        <p:nvSpPr>
          <p:cNvPr id="3" name="Tijdelijke aanduiding voor inhoud 2">
            <a:extLst>
              <a:ext uri="{FF2B5EF4-FFF2-40B4-BE49-F238E27FC236}">
                <a16:creationId xmlns:a16="http://schemas.microsoft.com/office/drawing/2014/main" id="{9DE3DF26-80EF-4520-919C-5015FEB61581}"/>
              </a:ext>
            </a:extLst>
          </p:cNvPr>
          <p:cNvSpPr>
            <a:spLocks noGrp="1"/>
          </p:cNvSpPr>
          <p:nvPr>
            <p:ph idx="1"/>
          </p:nvPr>
        </p:nvSpPr>
        <p:spPr>
          <a:xfrm>
            <a:off x="1583999" y="1989809"/>
            <a:ext cx="4878069" cy="2102868"/>
          </a:xfrm>
        </p:spPr>
        <p:txBody>
          <a:bodyPr/>
          <a:lstStyle/>
          <a:p>
            <a:pPr marL="171450" indent="-171450">
              <a:buFont typeface="Arial" panose="020B0604020202020204" pitchFamily="34" charset="0"/>
              <a:buChar char="•"/>
            </a:pPr>
            <a:r>
              <a:rPr lang="nl-NL" dirty="0"/>
              <a:t>Deelnemer ligt de casus toe:</a:t>
            </a:r>
          </a:p>
          <a:p>
            <a:pPr marL="531450" lvl="2" indent="-171450">
              <a:buFont typeface="Arial" panose="020B0604020202020204" pitchFamily="34" charset="0"/>
              <a:buChar char="•"/>
            </a:pPr>
            <a:r>
              <a:rPr lang="nl-NL" dirty="0"/>
              <a:t>Vanuit welke dienst</a:t>
            </a:r>
          </a:p>
          <a:p>
            <a:pPr marL="531450" lvl="2" indent="-171450">
              <a:buFont typeface="Arial" panose="020B0604020202020204" pitchFamily="34" charset="0"/>
              <a:buChar char="•"/>
            </a:pPr>
            <a:r>
              <a:rPr lang="nl-NL" dirty="0"/>
              <a:t>Deelnemer ligt casus kort toe aan de hand van een genogram </a:t>
            </a:r>
          </a:p>
          <a:p>
            <a:pPr marL="171450" lvl="1" indent="-171450">
              <a:buFont typeface="Arial" panose="020B0604020202020204" pitchFamily="34" charset="0"/>
              <a:buChar char="•"/>
            </a:pPr>
            <a:r>
              <a:rPr lang="nl-NL" dirty="0"/>
              <a:t>In 2 kleine groepen</a:t>
            </a:r>
          </a:p>
          <a:p>
            <a:pPr marL="531450" lvl="2" indent="-171450">
              <a:buFont typeface="Arial" panose="020B0604020202020204" pitchFamily="34" charset="0"/>
              <a:buChar char="•"/>
            </a:pPr>
            <a:r>
              <a:rPr lang="nl-NL" dirty="0"/>
              <a:t>Wat maakt dat je een niet-pluisgevoel hebt in deze casus?</a:t>
            </a:r>
          </a:p>
          <a:p>
            <a:pPr marL="531450" lvl="2" indent="-171450">
              <a:buFont typeface="Arial" panose="020B0604020202020204" pitchFamily="34" charset="0"/>
              <a:buChar char="•"/>
            </a:pPr>
            <a:r>
              <a:rPr lang="nl-NL" dirty="0"/>
              <a:t>Welke risico- en beschermende factoren zie je op dit moment?</a:t>
            </a:r>
          </a:p>
          <a:p>
            <a:pPr marL="531450" lvl="2" indent="-171450">
              <a:buFont typeface="Arial" panose="020B0604020202020204" pitchFamily="34" charset="0"/>
              <a:buChar char="•"/>
            </a:pPr>
            <a:r>
              <a:rPr lang="nl-NL" dirty="0"/>
              <a:t>Wat hebben we niet in beeld?</a:t>
            </a:r>
          </a:p>
          <a:p>
            <a:pPr marL="171450" lvl="1" indent="-171450">
              <a:buFont typeface="Arial" panose="020B0604020202020204" pitchFamily="34" charset="0"/>
              <a:buChar char="•"/>
            </a:pPr>
            <a:r>
              <a:rPr lang="nl-NL" dirty="0"/>
              <a:t>Plenaire nabespreking</a:t>
            </a:r>
            <a:endParaRPr lang="nl-BE" dirty="0"/>
          </a:p>
        </p:txBody>
      </p:sp>
    </p:spTree>
    <p:extLst>
      <p:ext uri="{BB962C8B-B14F-4D97-AF65-F5344CB8AC3E}">
        <p14:creationId xmlns:p14="http://schemas.microsoft.com/office/powerpoint/2010/main" val="2384127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305114-8D20-4C99-8379-8D1B16368B7E}"/>
              </a:ext>
            </a:extLst>
          </p:cNvPr>
          <p:cNvSpPr>
            <a:spLocks noGrp="1"/>
          </p:cNvSpPr>
          <p:nvPr>
            <p:ph type="title"/>
          </p:nvPr>
        </p:nvSpPr>
        <p:spPr/>
        <p:txBody>
          <a:bodyPr/>
          <a:lstStyle/>
          <a:p>
            <a:r>
              <a:rPr lang="nl-NL" dirty="0"/>
              <a:t>Casus 1 Het oudergesprek rollenspel</a:t>
            </a:r>
            <a:endParaRPr lang="nl-BE" dirty="0"/>
          </a:p>
        </p:txBody>
      </p:sp>
      <p:sp>
        <p:nvSpPr>
          <p:cNvPr id="3" name="Tijdelijke aanduiding voor inhoud 2">
            <a:extLst>
              <a:ext uri="{FF2B5EF4-FFF2-40B4-BE49-F238E27FC236}">
                <a16:creationId xmlns:a16="http://schemas.microsoft.com/office/drawing/2014/main" id="{F7A64417-6CB5-4AA8-8059-836125367E31}"/>
              </a:ext>
            </a:extLst>
          </p:cNvPr>
          <p:cNvSpPr>
            <a:spLocks noGrp="1"/>
          </p:cNvSpPr>
          <p:nvPr>
            <p:ph idx="1"/>
          </p:nvPr>
        </p:nvSpPr>
        <p:spPr/>
        <p:txBody>
          <a:bodyPr/>
          <a:lstStyle/>
          <a:p>
            <a:pPr marL="171450" indent="-171450">
              <a:buFont typeface="Arial" panose="020B0604020202020204" pitchFamily="34" charset="0"/>
              <a:buChar char="•"/>
            </a:pPr>
            <a:r>
              <a:rPr lang="nl-NL" dirty="0"/>
              <a:t>In kleine groep</a:t>
            </a:r>
          </a:p>
          <a:p>
            <a:pPr marL="171450" indent="-171450">
              <a:buFont typeface="Arial" panose="020B0604020202020204" pitchFamily="34" charset="0"/>
              <a:buChar char="•"/>
            </a:pPr>
            <a:r>
              <a:rPr lang="nl-NL" dirty="0"/>
              <a:t>2 ouders, 1 vaste hulpverlener, 1 back-up</a:t>
            </a:r>
          </a:p>
          <a:p>
            <a:pPr marL="171450" indent="-171450">
              <a:buFont typeface="Arial" panose="020B0604020202020204" pitchFamily="34" charset="0"/>
              <a:buChar char="•"/>
            </a:pPr>
            <a:r>
              <a:rPr lang="nl-NL" dirty="0"/>
              <a:t>Doelstelling: niet –pluisgevoel communiceren aan de ouders en toestemming verkrijgen om meer informatie in te winnen bij partners/netwerk. </a:t>
            </a:r>
          </a:p>
          <a:p>
            <a:pPr marL="171450" indent="-171450">
              <a:buFont typeface="Arial" panose="020B0604020202020204" pitchFamily="34" charset="0"/>
              <a:buChar char="•"/>
            </a:pPr>
            <a:r>
              <a:rPr lang="nl-NL" dirty="0"/>
              <a:t>Nadien plenaire bespreking van het rollenspel</a:t>
            </a:r>
            <a:endParaRPr lang="nl-BE" dirty="0"/>
          </a:p>
        </p:txBody>
      </p:sp>
    </p:spTree>
    <p:extLst>
      <p:ext uri="{BB962C8B-B14F-4D97-AF65-F5344CB8AC3E}">
        <p14:creationId xmlns:p14="http://schemas.microsoft.com/office/powerpoint/2010/main" val="1754484561"/>
      </p:ext>
    </p:extLst>
  </p:cSld>
  <p:clrMapOvr>
    <a:masterClrMapping/>
  </p:clrMapOvr>
</p:sld>
</file>

<file path=ppt/theme/theme1.xml><?xml version="1.0" encoding="utf-8"?>
<a:theme xmlns:a="http://schemas.openxmlformats.org/drawingml/2006/main" name="Kantoorthema">
  <a:themeElements>
    <a:clrScheme name="KindReflex 1">
      <a:dk1>
        <a:sysClr val="windowText" lastClr="000000"/>
      </a:dk1>
      <a:lt1>
        <a:sysClr val="window" lastClr="FFFFFF"/>
      </a:lt1>
      <a:dk2>
        <a:srgbClr val="3B897A"/>
      </a:dk2>
      <a:lt2>
        <a:srgbClr val="E7E6E6"/>
      </a:lt2>
      <a:accent1>
        <a:srgbClr val="3B897A"/>
      </a:accent1>
      <a:accent2>
        <a:srgbClr val="FDC100"/>
      </a:accent2>
      <a:accent3>
        <a:srgbClr val="74C3B0"/>
      </a:accent3>
      <a:accent4>
        <a:srgbClr val="F3D978"/>
      </a:accent4>
      <a:accent5>
        <a:srgbClr val="B8E0D7"/>
      </a:accent5>
      <a:accent6>
        <a:srgbClr val="FCF4D6"/>
      </a:accent6>
      <a:hlink>
        <a:srgbClr val="0563C1"/>
      </a:hlink>
      <a:folHlink>
        <a:srgbClr val="954F72"/>
      </a:folHlink>
    </a:clrScheme>
    <a:fontScheme name="KindReflex">
      <a:majorFont>
        <a:latin typeface="Century Gothic"/>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indReflex_template_V2.potx" id="{79ECE01E-6B7D-4760-A01B-E08862605441}" vid="{588069CE-8792-4026-8927-B765377A761C}"/>
    </a:ext>
  </a:extLst>
</a:theme>
</file>

<file path=ppt/theme/theme2.xml><?xml version="1.0" encoding="utf-8"?>
<a:theme xmlns:a="http://schemas.openxmlformats.org/drawingml/2006/main" name="Kantoorthema">
  <a:themeElements>
    <a:clrScheme name="KindReflex 1">
      <a:dk1>
        <a:sysClr val="windowText" lastClr="000000"/>
      </a:dk1>
      <a:lt1>
        <a:sysClr val="window" lastClr="FFFFFF"/>
      </a:lt1>
      <a:dk2>
        <a:srgbClr val="3B897A"/>
      </a:dk2>
      <a:lt2>
        <a:srgbClr val="E7E6E6"/>
      </a:lt2>
      <a:accent1>
        <a:srgbClr val="3B897A"/>
      </a:accent1>
      <a:accent2>
        <a:srgbClr val="FDC100"/>
      </a:accent2>
      <a:accent3>
        <a:srgbClr val="74C3B0"/>
      </a:accent3>
      <a:accent4>
        <a:srgbClr val="F3D978"/>
      </a:accent4>
      <a:accent5>
        <a:srgbClr val="B8E0D7"/>
      </a:accent5>
      <a:accent6>
        <a:srgbClr val="FCF4D6"/>
      </a:accent6>
      <a:hlink>
        <a:srgbClr val="0563C1"/>
      </a:hlink>
      <a:folHlink>
        <a:srgbClr val="954F72"/>
      </a:folHlink>
    </a:clrScheme>
    <a:fontScheme name="KindReflex">
      <a:majorFont>
        <a:latin typeface="Century Gothic"/>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Kindreflex algemeen" id="{286F9054-B9B4-0B4B-9386-D04B66173629}" vid="{3DB34CD7-41D3-DE4A-87B2-5222E719A409}"/>
    </a:ext>
  </a:extLst>
</a:theme>
</file>

<file path=ppt/theme/theme3.xml><?xml version="1.0" encoding="utf-8"?>
<a:theme xmlns:a="http://schemas.openxmlformats.org/drawingml/2006/main" name="1_Kantoorthema">
  <a:themeElements>
    <a:clrScheme name="KindReflex 1">
      <a:dk1>
        <a:sysClr val="windowText" lastClr="000000"/>
      </a:dk1>
      <a:lt1>
        <a:sysClr val="window" lastClr="FFFFFF"/>
      </a:lt1>
      <a:dk2>
        <a:srgbClr val="3B897A"/>
      </a:dk2>
      <a:lt2>
        <a:srgbClr val="E7E6E6"/>
      </a:lt2>
      <a:accent1>
        <a:srgbClr val="3B897A"/>
      </a:accent1>
      <a:accent2>
        <a:srgbClr val="FDC100"/>
      </a:accent2>
      <a:accent3>
        <a:srgbClr val="74C3B0"/>
      </a:accent3>
      <a:accent4>
        <a:srgbClr val="F3D978"/>
      </a:accent4>
      <a:accent5>
        <a:srgbClr val="B8E0D7"/>
      </a:accent5>
      <a:accent6>
        <a:srgbClr val="FCF4D6"/>
      </a:accent6>
      <a:hlink>
        <a:srgbClr val="0563C1"/>
      </a:hlink>
      <a:folHlink>
        <a:srgbClr val="954F72"/>
      </a:folHlink>
    </a:clrScheme>
    <a:fontScheme name="KindReflex">
      <a:majorFont>
        <a:latin typeface="Century Gothic"/>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indReflex_template_V2.potx" id="{79ECE01E-6B7D-4760-A01B-E08862605441}" vid="{588069CE-8792-4026-8927-B765377A761C}"/>
    </a:ext>
  </a:extLst>
</a:theme>
</file>

<file path=ppt/theme/theme4.xml><?xml version="1.0" encoding="utf-8"?>
<a:theme xmlns:a="http://schemas.openxmlformats.org/drawingml/2006/main" name="2_Kantoorthema">
  <a:themeElements>
    <a:clrScheme name="KindReflex 1">
      <a:dk1>
        <a:sysClr val="windowText" lastClr="000000"/>
      </a:dk1>
      <a:lt1>
        <a:sysClr val="window" lastClr="FFFFFF"/>
      </a:lt1>
      <a:dk2>
        <a:srgbClr val="3B897A"/>
      </a:dk2>
      <a:lt2>
        <a:srgbClr val="E7E6E6"/>
      </a:lt2>
      <a:accent1>
        <a:srgbClr val="3B897A"/>
      </a:accent1>
      <a:accent2>
        <a:srgbClr val="FDC100"/>
      </a:accent2>
      <a:accent3>
        <a:srgbClr val="74C3B0"/>
      </a:accent3>
      <a:accent4>
        <a:srgbClr val="F3D978"/>
      </a:accent4>
      <a:accent5>
        <a:srgbClr val="B8E0D7"/>
      </a:accent5>
      <a:accent6>
        <a:srgbClr val="FCF4D6"/>
      </a:accent6>
      <a:hlink>
        <a:srgbClr val="0563C1"/>
      </a:hlink>
      <a:folHlink>
        <a:srgbClr val="954F72"/>
      </a:folHlink>
    </a:clrScheme>
    <a:fontScheme name="KindReflex">
      <a:majorFont>
        <a:latin typeface="Century Gothic"/>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indReflex_template_V2.potx" id="{79ECE01E-6B7D-4760-A01B-E08862605441}" vid="{588069CE-8792-4026-8927-B765377A761C}"/>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6E79774541A044B5DE1C2E6A6CD75B" ma:contentTypeVersion="15" ma:contentTypeDescription="Een nieuw document maken." ma:contentTypeScope="" ma:versionID="31bbd436404f99e36231b42ab5bde917">
  <xsd:schema xmlns:xsd="http://www.w3.org/2001/XMLSchema" xmlns:xs="http://www.w3.org/2001/XMLSchema" xmlns:p="http://schemas.microsoft.com/office/2006/metadata/properties" xmlns:ns2="d9d13278-8dd1-4ca6-93b0-d444bffadc03" xmlns:ns3="5c8ac0c6-6864-4e03-956d-50d37e4ce71a" targetNamespace="http://schemas.microsoft.com/office/2006/metadata/properties" ma:root="true" ma:fieldsID="13bfd93ac0a57edea10ad8192ea8130b" ns2:_="" ns3:_="">
    <xsd:import namespace="d9d13278-8dd1-4ca6-93b0-d444bffadc03"/>
    <xsd:import namespace="5c8ac0c6-6864-4e03-956d-50d37e4ce71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13278-8dd1-4ca6-93b0-d444bffadc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94ec2d55-36de-4953-b773-75f301610c2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c8ac0c6-6864-4e03-956d-50d37e4ce71a"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06cf0c2d-533f-4976-b82f-d03cb477af1d}" ma:internalName="TaxCatchAll" ma:showField="CatchAllData" ma:web="5c8ac0c6-6864-4e03-956d-50d37e4ce7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c8ac0c6-6864-4e03-956d-50d37e4ce71a">
      <UserInfo>
        <DisplayName>Annemie Simkens - VECK</DisplayName>
        <AccountId>13</AccountId>
        <AccountType/>
      </UserInfo>
    </SharedWithUsers>
    <TaxCatchAll xmlns="5c8ac0c6-6864-4e03-956d-50d37e4ce71a" xsi:nil="true"/>
    <lcf76f155ced4ddcb4097134ff3c332f xmlns="d9d13278-8dd1-4ca6-93b0-d444bffadc0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709DF60-06D9-4D76-86E3-E475DBB0D4D2}"/>
</file>

<file path=customXml/itemProps2.xml><?xml version="1.0" encoding="utf-8"?>
<ds:datastoreItem xmlns:ds="http://schemas.openxmlformats.org/officeDocument/2006/customXml" ds:itemID="{FA9E4EAB-40BA-4455-8963-69F768916E39}">
  <ds:schemaRefs>
    <ds:schemaRef ds:uri="http://schemas.microsoft.com/sharepoint/v3/contenttype/forms"/>
  </ds:schemaRefs>
</ds:datastoreItem>
</file>

<file path=customXml/itemProps3.xml><?xml version="1.0" encoding="utf-8"?>
<ds:datastoreItem xmlns:ds="http://schemas.openxmlformats.org/officeDocument/2006/customXml" ds:itemID="{08002A0A-29A8-4F89-86A2-7FEAC87D9603}">
  <ds:schemaRefs>
    <ds:schemaRef ds:uri="http://schemas.openxmlformats.org/package/2006/metadata/core-properties"/>
    <ds:schemaRef ds:uri="http://schemas.microsoft.com/office/2006/documentManagement/types"/>
    <ds:schemaRef ds:uri="http://www.w3.org/XML/1998/namespace"/>
    <ds:schemaRef ds:uri="http://purl.org/dc/dcmitype/"/>
    <ds:schemaRef ds:uri="http://purl.org/dc/terms/"/>
    <ds:schemaRef ds:uri="http://purl.org/dc/elements/1.1/"/>
    <ds:schemaRef ds:uri="http://schemas.microsoft.com/office/infopath/2007/PartnerControls"/>
    <ds:schemaRef ds:uri="5c8ac0c6-6864-4e03-956d-50d37e4ce71a"/>
    <ds:schemaRef ds:uri="d9d13278-8dd1-4ca6-93b0-d444bffadc0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Kindreflex template PowerPoint</Template>
  <TotalTime>0</TotalTime>
  <Words>2172</Words>
  <Application>Microsoft Office PowerPoint</Application>
  <PresentationFormat>Aangepast</PresentationFormat>
  <Paragraphs>247</Paragraphs>
  <Slides>20</Slides>
  <Notes>13</Notes>
  <HiddenSlides>0</HiddenSlides>
  <MMClips>0</MMClips>
  <ScaleCrop>false</ScaleCrop>
  <HeadingPairs>
    <vt:vector size="6" baseType="variant">
      <vt:variant>
        <vt:lpstr>Gebruikte lettertypen</vt:lpstr>
      </vt:variant>
      <vt:variant>
        <vt:i4>7</vt:i4>
      </vt:variant>
      <vt:variant>
        <vt:lpstr>Thema</vt:lpstr>
      </vt:variant>
      <vt:variant>
        <vt:i4>4</vt:i4>
      </vt:variant>
      <vt:variant>
        <vt:lpstr>Diatitels</vt:lpstr>
      </vt:variant>
      <vt:variant>
        <vt:i4>20</vt:i4>
      </vt:variant>
    </vt:vector>
  </HeadingPairs>
  <TitlesOfParts>
    <vt:vector size="31" baseType="lpstr">
      <vt:lpstr>Arial</vt:lpstr>
      <vt:lpstr>Calibri</vt:lpstr>
      <vt:lpstr>Calibri </vt:lpstr>
      <vt:lpstr>Calibri Light</vt:lpstr>
      <vt:lpstr>Century Gothic</vt:lpstr>
      <vt:lpstr>Trebuchet MS</vt:lpstr>
      <vt:lpstr>Wingdings</vt:lpstr>
      <vt:lpstr>Kantoorthema</vt:lpstr>
      <vt:lpstr>Kantoorthema</vt:lpstr>
      <vt:lpstr>1_Kantoorthema</vt:lpstr>
      <vt:lpstr>2_Kantoorthema</vt:lpstr>
      <vt:lpstr>Kindreflex Verdieping GGZ Handvaten bij een niet-pluisgevoel</vt:lpstr>
      <vt:lpstr>Handvaten bij een niet-pluisgevoel</vt:lpstr>
      <vt:lpstr>Kindreflex</vt:lpstr>
      <vt:lpstr>Stappenplan Kindreflex</vt:lpstr>
      <vt:lpstr>Ouder/kind betrokkenheid geen loze woorden</vt:lpstr>
      <vt:lpstr>Stap 4 ga verder na of er sprake is van verontrusting</vt:lpstr>
      <vt:lpstr>Niet – pluisgevoel exploreren en handvaten distilleren (De Bruyn)</vt:lpstr>
      <vt:lpstr>Kennismaking met casus 1: Buikgevoel en hypotheses</vt:lpstr>
      <vt:lpstr>Casus 1 Het oudergesprek rollenspel</vt:lpstr>
      <vt:lpstr>Vergaren van bijkomende informatie</vt:lpstr>
      <vt:lpstr>Reflecting team: ordenen informatie</vt:lpstr>
      <vt:lpstr>Maar wat is verontrusting?   Als de noden niet ingevuld worden…</vt:lpstr>
      <vt:lpstr>Verontrusting is: </vt:lpstr>
      <vt:lpstr>Verontrusting als continuüm</vt:lpstr>
      <vt:lpstr>STAP 5  Herstel de veiligheid</vt:lpstr>
      <vt:lpstr>Ouders als partner in het veiligheidsplan</vt:lpstr>
      <vt:lpstr>Inbouwen veiligheid (groepsgesprek) </vt:lpstr>
      <vt:lpstr>Toetsing bij de ouders: rollenspel</vt:lpstr>
      <vt:lpstr>Casus 2</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Zie jij ook de kinderen in elk verhaal?</dc:title>
  <dc:creator>Liv Leeman - VECK</dc:creator>
  <cp:lastModifiedBy>Liv Leeman - VECK</cp:lastModifiedBy>
  <cp:revision>2</cp:revision>
  <dcterms:created xsi:type="dcterms:W3CDTF">2022-01-24T08:30:57Z</dcterms:created>
  <dcterms:modified xsi:type="dcterms:W3CDTF">2022-04-22T14:56:39Z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0x010100756E79774541A044B5DE1C2E6A6CD75B</vt:lpwstr>
  </property>
</Properties>
</file>