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97" r:id="rId5"/>
    <p:sldId id="304" r:id="rId6"/>
    <p:sldId id="312" r:id="rId7"/>
    <p:sldId id="301" r:id="rId8"/>
    <p:sldId id="300" r:id="rId9"/>
    <p:sldId id="305" r:id="rId10"/>
    <p:sldId id="306" r:id="rId11"/>
    <p:sldId id="299" r:id="rId12"/>
    <p:sldId id="307" r:id="rId13"/>
    <p:sldId id="308" r:id="rId14"/>
    <p:sldId id="309" r:id="rId15"/>
    <p:sldId id="310" r:id="rId16"/>
    <p:sldId id="311" r:id="rId17"/>
    <p:sldId id="302" r:id="rId18"/>
    <p:sldId id="303" r:id="rId19"/>
  </p:sldIdLst>
  <p:sldSz cx="12192000" cy="6858000"/>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el" initials="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48B7E6-172F-4CAE-84D5-40BA7B664D25}" v="3" dt="2021-11-02T14:47:01.17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5" autoAdjust="0"/>
    <p:restoredTop sz="53846" autoAdjust="0"/>
  </p:normalViewPr>
  <p:slideViewPr>
    <p:cSldViewPr snapToGrid="0">
      <p:cViewPr varScale="1">
        <p:scale>
          <a:sx n="46" d="100"/>
          <a:sy n="46" d="100"/>
        </p:scale>
        <p:origin x="2093" y="29"/>
      </p:cViewPr>
      <p:guideLst>
        <p:guide orient="horz" pos="2160"/>
        <p:guide pos="3840"/>
      </p:guideLst>
    </p:cSldViewPr>
  </p:slideViewPr>
  <p:notesTextViewPr>
    <p:cViewPr>
      <p:scale>
        <a:sx n="125" d="100"/>
        <a:sy n="125" d="100"/>
      </p:scale>
      <p:origin x="0" y="0"/>
    </p:cViewPr>
  </p:notesTextViewPr>
  <p:sorterViewPr>
    <p:cViewPr>
      <p:scale>
        <a:sx n="120" d="100"/>
        <a:sy n="120" d="100"/>
      </p:scale>
      <p:origin x="0" y="-5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193610E-2C50-4828-9C9C-11CC76432C4D}" type="datetimeFigureOut">
              <a:rPr lang="nl-BE" smtClean="0"/>
              <a:t>30/09/2022</a:t>
            </a:fld>
            <a:endParaRPr lang="nl-BE"/>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1377C20-B277-41EB-81E0-13BBBF9902F7}" type="slidenum">
              <a:rPr lang="nl-BE" smtClean="0"/>
              <a:t>‹nr.›</a:t>
            </a:fld>
            <a:endParaRPr lang="nl-BE"/>
          </a:p>
        </p:txBody>
      </p:sp>
    </p:spTree>
    <p:extLst>
      <p:ext uri="{BB962C8B-B14F-4D97-AF65-F5344CB8AC3E}">
        <p14:creationId xmlns:p14="http://schemas.microsoft.com/office/powerpoint/2010/main" val="1463249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721E901-173A-42DB-8A06-CFDB6B988E8A}" type="datetimeFigureOut">
              <a:rPr lang="nl-BE" smtClean="0"/>
              <a:t>30/09/2022</a:t>
            </a:fld>
            <a:endParaRPr lang="nl-BE"/>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98CD680-BB97-4E2A-AB54-0A82F618B2E4}" type="slidenum">
              <a:rPr lang="nl-BE" smtClean="0"/>
              <a:t>‹nr.›</a:t>
            </a:fld>
            <a:endParaRPr lang="nl-BE"/>
          </a:p>
        </p:txBody>
      </p:sp>
    </p:spTree>
    <p:extLst>
      <p:ext uri="{BB962C8B-B14F-4D97-AF65-F5344CB8AC3E}">
        <p14:creationId xmlns:p14="http://schemas.microsoft.com/office/powerpoint/2010/main" val="3784492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Inleiding, kennismaking: Kristel 13.30-13.40</a:t>
            </a:r>
          </a:p>
          <a:p>
            <a:r>
              <a:rPr lang="nl-NL" dirty="0"/>
              <a:t>10 min</a:t>
            </a:r>
          </a:p>
          <a:p>
            <a:r>
              <a:rPr lang="nl-NL" dirty="0"/>
              <a:t>VECK = Vlaams </a:t>
            </a:r>
            <a:r>
              <a:rPr lang="nl-NL" dirty="0" err="1"/>
              <a:t>ExpertiseCentrum</a:t>
            </a:r>
            <a:r>
              <a:rPr lang="nl-NL" dirty="0"/>
              <a:t> Kindermishandeling is de overkoepeling van de 6 VK.</a:t>
            </a:r>
            <a:br>
              <a:rPr lang="nl-NL" dirty="0"/>
            </a:br>
            <a:r>
              <a:rPr lang="nl-NL" dirty="0"/>
              <a:t>VECK werd door de minister van welzijn (Jo </a:t>
            </a:r>
            <a:r>
              <a:rPr lang="nl-NL" dirty="0" err="1"/>
              <a:t>Vandeurzen</a:t>
            </a:r>
            <a:r>
              <a:rPr lang="nl-NL" dirty="0"/>
              <a:t>) aangesteld in het uitwerken van de vorming rond de </a:t>
            </a:r>
            <a:r>
              <a:rPr lang="nl-NL" dirty="0" err="1"/>
              <a:t>kindreflex</a:t>
            </a:r>
            <a:r>
              <a:rPr lang="nl-NL" dirty="0"/>
              <a:t>.</a:t>
            </a:r>
          </a:p>
          <a:p>
            <a:r>
              <a:rPr lang="nl-NL" dirty="0"/>
              <a:t>Het stappenplan werd ontwikkeld door het Steunpunt Welzijn, Volksgezondheid en gezin </a:t>
            </a:r>
            <a:r>
              <a:rPr lang="nl-NL" dirty="0" err="1"/>
              <a:t>ism</a:t>
            </a:r>
            <a:r>
              <a:rPr lang="nl-NL" dirty="0"/>
              <a:t> verschillende beroepsgroepen, experts, belangengroepen en met de steun van de Vlaamse Overheid.</a:t>
            </a:r>
          </a:p>
          <a:p>
            <a:r>
              <a:rPr lang="nl-NL" dirty="0"/>
              <a:t>De studie werd uitgevoerd door onderzoekers Coppens, De </a:t>
            </a:r>
            <a:r>
              <a:rPr lang="nl-NL" dirty="0" err="1"/>
              <a:t>Cuyper</a:t>
            </a:r>
            <a:r>
              <a:rPr lang="nl-NL" dirty="0"/>
              <a:t>  en Van </a:t>
            </a:r>
            <a:r>
              <a:rPr lang="nl-NL" dirty="0" err="1"/>
              <a:t>Haudenhove</a:t>
            </a:r>
            <a:endParaRPr lang="nl-NL" dirty="0"/>
          </a:p>
          <a:p>
            <a:endParaRPr lang="nl-NL" dirty="0"/>
          </a:p>
          <a:p>
            <a:r>
              <a:rPr lang="nl-NL" dirty="0"/>
              <a:t>Voorstelling van de betrokken VECK-medewerkers inclusief hun VK-betrokkenheid (zonder nadruk te leggen op deze functie).</a:t>
            </a:r>
          </a:p>
          <a:p>
            <a:r>
              <a:rPr lang="nl-NL" dirty="0"/>
              <a:t>Korte kennismaking deelnemers: naam en voorziening.</a:t>
            </a:r>
            <a:endParaRPr lang="nl-BE" dirty="0"/>
          </a:p>
        </p:txBody>
      </p:sp>
      <p:sp>
        <p:nvSpPr>
          <p:cNvPr id="4" name="Tijdelijke aanduiding voor dianummer 3"/>
          <p:cNvSpPr>
            <a:spLocks noGrp="1"/>
          </p:cNvSpPr>
          <p:nvPr>
            <p:ph type="sldNum" sz="quarter" idx="5"/>
          </p:nvPr>
        </p:nvSpPr>
        <p:spPr/>
        <p:txBody>
          <a:bodyPr/>
          <a:lstStyle/>
          <a:p>
            <a:fld id="{F98CD680-BB97-4E2A-AB54-0A82F618B2E4}" type="slidenum">
              <a:rPr lang="nl-BE" smtClean="0"/>
              <a:t>1</a:t>
            </a:fld>
            <a:endParaRPr lang="nl-BE"/>
          </a:p>
        </p:txBody>
      </p:sp>
    </p:spTree>
    <p:extLst>
      <p:ext uri="{BB962C8B-B14F-4D97-AF65-F5344CB8AC3E}">
        <p14:creationId xmlns:p14="http://schemas.microsoft.com/office/powerpoint/2010/main" val="3567961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Ann 15.45-16.00 </a:t>
            </a:r>
          </a:p>
          <a:p>
            <a:r>
              <a:rPr lang="nl-NL" dirty="0"/>
              <a:t>Hoe kan je zelf de veiligheid herstellen?</a:t>
            </a:r>
          </a:p>
          <a:p>
            <a:r>
              <a:rPr lang="nl-NL" dirty="0"/>
              <a:t>Welke voorzieningen kan je inschakelen?</a:t>
            </a:r>
          </a:p>
          <a:p>
            <a:br>
              <a:rPr lang="nl-NL" dirty="0"/>
            </a:br>
            <a:r>
              <a:rPr lang="nl-NL" dirty="0"/>
              <a:t>Extra info casus: </a:t>
            </a:r>
          </a:p>
          <a:p>
            <a:r>
              <a:rPr lang="nl-NL" dirty="0"/>
              <a:t>Je hebt gebeld naar het OCJ of VK en je krijgt consult. </a:t>
            </a:r>
          </a:p>
          <a:p>
            <a:r>
              <a:rPr lang="nl-NL" dirty="0"/>
              <a:t>!! Info-ronde is geen herstel ook naar GV bellen is niet werken aan herstel.</a:t>
            </a:r>
          </a:p>
          <a:p>
            <a:endParaRPr lang="nl-NL" dirty="0"/>
          </a:p>
          <a:p>
            <a:r>
              <a:rPr lang="nl-NL" dirty="0"/>
              <a:t>Voorbereidende vragen </a:t>
            </a:r>
            <a:r>
              <a:rPr lang="nl-NL" dirty="0" err="1"/>
              <a:t>ifv</a:t>
            </a:r>
            <a:r>
              <a:rPr lang="nl-NL" dirty="0"/>
              <a:t> consult:</a:t>
            </a:r>
          </a:p>
          <a:p>
            <a:r>
              <a:rPr lang="nl-NL" dirty="0"/>
              <a:t>Waar ben je het meest bezorgd over?</a:t>
            </a:r>
          </a:p>
          <a:p>
            <a:r>
              <a:rPr lang="nl-NL" dirty="0"/>
              <a:t>Wat is het ergste dat zou kunnen gebeuren? Wat is er nodig om dit te voorkomen? Wie of welke dienst kan je hierin helpen/ondersteunen?</a:t>
            </a:r>
          </a:p>
          <a:p>
            <a:r>
              <a:rPr lang="nl-NL" dirty="0"/>
              <a:t>Wat zou jou geruststellen? </a:t>
            </a:r>
            <a:br>
              <a:rPr lang="nl-NL" dirty="0"/>
            </a:br>
            <a:r>
              <a:rPr lang="nl-NL" dirty="0"/>
              <a:t>Wat hebben de kinderen nodig om veilig te zijn?</a:t>
            </a:r>
          </a:p>
          <a:p>
            <a:r>
              <a:rPr lang="nl-NL" dirty="0"/>
              <a:t>Wat hebben mama en papa nodig?</a:t>
            </a:r>
          </a:p>
          <a:p>
            <a:endParaRPr lang="nl-NL" dirty="0"/>
          </a:p>
          <a:p>
            <a:r>
              <a:rPr lang="nl-NL" dirty="0"/>
              <a:t>REFLECTEREN (in groepjes of plenair)</a:t>
            </a:r>
          </a:p>
          <a:p>
            <a:endParaRPr lang="nl-NL" dirty="0"/>
          </a:p>
          <a:p>
            <a:r>
              <a:rPr lang="nl-NL" dirty="0"/>
              <a:t>15.Ann Stap 5: herstel de veiligheid.</a:t>
            </a:r>
          </a:p>
          <a:p>
            <a:r>
              <a:rPr lang="nl-NL" dirty="0"/>
              <a:t> </a:t>
            </a:r>
          </a:p>
          <a:p>
            <a:r>
              <a:rPr lang="nl-NL" dirty="0"/>
              <a:t>Aandachtspunten:</a:t>
            </a:r>
          </a:p>
          <a:p>
            <a:r>
              <a:rPr lang="nl-NL" dirty="0"/>
              <a:t>Creëer een veilige situatie voor de kinderen. Ga zelf met de cliënt aan de slag of betrek een gepaste hulpvoorziening.</a:t>
            </a:r>
          </a:p>
          <a:p>
            <a:r>
              <a:rPr lang="nl-NL" dirty="0"/>
              <a:t>Indien nodig kan je telefonisch en anoniem een beroep doen op de consultfunctie van zowel het Vertrouwenscentrum Kindermishandeling (VK) als het Ondersteuningscentrum Jeugdhulp (OCJ).</a:t>
            </a:r>
          </a:p>
          <a:p>
            <a:r>
              <a:rPr lang="nl-NL" dirty="0"/>
              <a:t>Volg de situatie op en blijf alert voor verontrustende signalen.</a:t>
            </a:r>
          </a:p>
          <a:p>
            <a:r>
              <a:rPr lang="nl-NL" dirty="0"/>
              <a:t>Bespreek het ouderschap regelmatig opnieuw met de cliënt.</a:t>
            </a:r>
          </a:p>
          <a:p>
            <a:r>
              <a:rPr lang="nl-NL" dirty="0"/>
              <a:t>Noteer de voortgang in het cliëntdossier.</a:t>
            </a:r>
          </a:p>
          <a:p>
            <a:r>
              <a:rPr lang="nl-NL" dirty="0"/>
              <a:t>Kies een vervolgstap:</a:t>
            </a:r>
          </a:p>
          <a:p>
            <a:r>
              <a:rPr lang="nl-NL" dirty="0"/>
              <a:t>Ga naar stap 3 wanneer de situatie verbetert.</a:t>
            </a:r>
          </a:p>
          <a:p>
            <a:r>
              <a:rPr lang="nl-NL" dirty="0"/>
              <a:t>Ga naar stap 6 wanneer de veiligheid niet hersteldis.</a:t>
            </a:r>
          </a:p>
          <a:p>
            <a:r>
              <a:rPr lang="nl-NL" dirty="0"/>
              <a:t>Hoe kan je zelf de veiligheid herstellen?</a:t>
            </a:r>
          </a:p>
          <a:p>
            <a:r>
              <a:rPr lang="nl-NL" dirty="0"/>
              <a:t>Enkele eenvoudige zaken die je als hulpverlener zelf kan doen om de veiligheid te herstellen:</a:t>
            </a:r>
          </a:p>
          <a:p>
            <a:r>
              <a:rPr lang="nl-NL" dirty="0"/>
              <a:t>Zoek uitzonderingen. In geen enkel gezin is het altijd en overal onveilig. De sleutel tot verandering ligt in deze uitzonderingen. Kijk naar de momenten waarop de situatie wel veilig is en probeer te achterhalen waarom het dan wel lukt. Bv. op sommige momenten hebben jullie veel plezier samen. Hoe komt het dat het dan wel leuk is? Wat doen jullie dan? Misschien kunnen jullie dit vaker doen?</a:t>
            </a:r>
          </a:p>
          <a:p>
            <a:r>
              <a:rPr lang="nl-NL" dirty="0"/>
              <a:t>Zoek naar details. Oplossingen ontstaan altijd uit details, nooit uit algemeenheden. Maak de onveiligheid zo concreet mogelijk. Bv. soms lukt het jou wel om de kinderen aan de schoolpoort op te halen en eten klaar te maken! Wanneer is dat? Wat maakt dat het jou op dat moment wel lukt? Wat kan jou helpen om dit in de toekomst vaker te doen?</a:t>
            </a:r>
          </a:p>
          <a:p>
            <a:r>
              <a:rPr lang="nl-NL" dirty="0"/>
              <a:t>Formuleer de zorgen zo concreet mogelijk. “Ik maak me zorgen” is niet concreet. “De kinderen kregen deze week drie keer geen eten mee naar school” is wel concreet. Dit biedt meteen aanknopingspunten om tot verandering te komen.</a:t>
            </a:r>
          </a:p>
          <a:p>
            <a:r>
              <a:rPr lang="nl-NL" dirty="0"/>
              <a:t>Ga na wat de ouder zelf wil. Het kan thuis alleen veiliger worden als de ouder hier ook van overtuigd is en wil meewerken. Wat willen ouders zelf bereiken of veranderen? Bv. wat zou je zelf willen veranderen om het thuis beter te maken? Wat heb je nodig om dat te doen? Wie kan je hierbij helpen?</a:t>
            </a:r>
          </a:p>
          <a:p>
            <a:r>
              <a:rPr lang="nl-NL" dirty="0"/>
              <a:t>Schakel het netwerk in. Familie, buren, vrienden spelen een belangrijke rol om de veiligheid thuis te vergroten. Maak afspraken met relevante personen uit de context van de cliënt om toezicht te houden op de veiligheid van de kinderen. Vraag personen uit de ruimere gezinscontext om bij te springen wanneer de primaire verzorger ziek, gespannen of niet beschikbaar is. Noteer de naam van enkele veiligheidsmensen met wie het kind of de jongere contact kan opnemen in geval van problemen.</a:t>
            </a:r>
          </a:p>
          <a:p>
            <a:r>
              <a:rPr lang="nl-NL" dirty="0"/>
              <a:t>Het is belangrijk dat hulpverleners hun professionele en persoonlijke grenzen niet overschrijden en meer doen dan waarvoor ze zich bekwaam voelen. Bij twijfel of wanneer men zich niet prettig voelt bij de situatie, is het aangewezen om iemand anders in te schakelen die kan helpen of de situatie overneemt, bv. een collega of externe voorziening met meer expertise.</a:t>
            </a:r>
          </a:p>
          <a:p>
            <a:r>
              <a:rPr lang="nl-NL" dirty="0"/>
              <a:t> </a:t>
            </a:r>
          </a:p>
          <a:p>
            <a:r>
              <a:rPr lang="nl-NL" dirty="0"/>
              <a:t>Welke voorzieningen kan je inschakelen?</a:t>
            </a:r>
          </a:p>
          <a:p>
            <a:r>
              <a:rPr lang="nl-NL" dirty="0"/>
              <a:t>de huisarts</a:t>
            </a:r>
          </a:p>
          <a:p>
            <a:r>
              <a:rPr lang="nl-NL" dirty="0"/>
              <a:t>het CAW</a:t>
            </a:r>
          </a:p>
          <a:p>
            <a:r>
              <a:rPr lang="nl-NL" dirty="0"/>
              <a:t>de CLB</a:t>
            </a:r>
          </a:p>
          <a:p>
            <a:r>
              <a:rPr lang="nl-NL" dirty="0"/>
              <a:t>de regioteams van Kind &amp; Gezin</a:t>
            </a:r>
          </a:p>
          <a:p>
            <a:r>
              <a:rPr lang="nl-NL" dirty="0"/>
              <a:t>de VK</a:t>
            </a:r>
          </a:p>
          <a:p>
            <a:r>
              <a:rPr lang="nl-NL" dirty="0"/>
              <a:t>de OCJ</a:t>
            </a:r>
          </a:p>
          <a:p>
            <a:endParaRPr lang="nl-BE" dirty="0"/>
          </a:p>
        </p:txBody>
      </p:sp>
      <p:sp>
        <p:nvSpPr>
          <p:cNvPr id="4" name="Tijdelijke aanduiding voor dianummer 3"/>
          <p:cNvSpPr>
            <a:spLocks noGrp="1"/>
          </p:cNvSpPr>
          <p:nvPr>
            <p:ph type="sldNum" sz="quarter" idx="5"/>
          </p:nvPr>
        </p:nvSpPr>
        <p:spPr/>
        <p:txBody>
          <a:bodyPr/>
          <a:lstStyle/>
          <a:p>
            <a:fld id="{F98CD680-BB97-4E2A-AB54-0A82F618B2E4}" type="slidenum">
              <a:rPr lang="nl-BE" smtClean="0"/>
              <a:t>11</a:t>
            </a:fld>
            <a:endParaRPr lang="nl-BE"/>
          </a:p>
        </p:txBody>
      </p:sp>
    </p:spTree>
    <p:extLst>
      <p:ext uri="{BB962C8B-B14F-4D97-AF65-F5344CB8AC3E}">
        <p14:creationId xmlns:p14="http://schemas.microsoft.com/office/powerpoint/2010/main" val="3190817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Kristel Rollenspel 16-16. 10</a:t>
            </a:r>
          </a:p>
          <a:p>
            <a:r>
              <a:rPr lang="nl-NL" dirty="0"/>
              <a:t>Hoe betrek je een gemandateerde voorziening?</a:t>
            </a:r>
          </a:p>
          <a:p>
            <a:r>
              <a:rPr lang="nl-NL" dirty="0"/>
              <a:t>Wat staat jouw cliënt te wachten als je een gemandateerde voorziening betrekt?</a:t>
            </a:r>
          </a:p>
          <a:p>
            <a:br>
              <a:rPr lang="nl-NL" dirty="0"/>
            </a:br>
            <a:r>
              <a:rPr lang="nl-NL" dirty="0"/>
              <a:t>Extra info casus: </a:t>
            </a:r>
          </a:p>
          <a:p>
            <a:r>
              <a:rPr lang="nl-NL" dirty="0"/>
              <a:t>Doorverwijzingsgesprek naar OCJ of VK.</a:t>
            </a:r>
          </a:p>
          <a:p>
            <a:r>
              <a:rPr lang="nl-NL" dirty="0"/>
              <a:t>Belangrijk om de naam ten volle te benoemen.</a:t>
            </a:r>
          </a:p>
          <a:p>
            <a:endParaRPr lang="nl-NL" dirty="0"/>
          </a:p>
          <a:p>
            <a:r>
              <a:rPr lang="nl-NL" dirty="0"/>
              <a:t>ROLLENSPEL OF REFLECTEREN (in groepjes of plenair)</a:t>
            </a:r>
          </a:p>
          <a:p>
            <a:endParaRPr lang="nl-NL" dirty="0"/>
          </a:p>
          <a:p>
            <a:r>
              <a:rPr lang="nl-NL" dirty="0"/>
              <a:t>Stap 6: betrek een gemandateerde voorziening.</a:t>
            </a:r>
          </a:p>
          <a:p>
            <a:r>
              <a:rPr lang="nl-NL" dirty="0"/>
              <a:t>Aandachtspunten:</a:t>
            </a:r>
          </a:p>
          <a:p>
            <a:r>
              <a:rPr lang="nl-NL" dirty="0"/>
              <a:t>Neem (telefonisch) contact met een gemandateerde voorziening (VK of OCJ).</a:t>
            </a:r>
          </a:p>
          <a:p>
            <a:r>
              <a:rPr lang="nl-NL" dirty="0"/>
              <a:t>Breng de cliënt hiervan op de hoogte en bereid hem voor.</a:t>
            </a:r>
          </a:p>
          <a:p>
            <a:r>
              <a:rPr lang="nl-NL" dirty="0"/>
              <a:t>Houd contact met de gemandateerde voorziening om de voortgang van de cliënt op te volgen.</a:t>
            </a:r>
          </a:p>
          <a:p>
            <a:r>
              <a:rPr lang="nl-NL" dirty="0"/>
              <a:t>Noteer de vervolgacties in het cliëntdossier.</a:t>
            </a:r>
          </a:p>
          <a:p>
            <a:r>
              <a:rPr lang="nl-NL" dirty="0"/>
              <a:t>Bekijk samen met de gemandateerde voorziening welke acties je als hulpverlener verder kan opnemen om de veiligheid mee te herstellen.</a:t>
            </a:r>
          </a:p>
          <a:p>
            <a:r>
              <a:rPr lang="nl-NL" dirty="0"/>
              <a:t>Hoe betrek je een gemandateerde voorziening?</a:t>
            </a:r>
          </a:p>
          <a:p>
            <a:r>
              <a:rPr lang="nl-NL" dirty="0"/>
              <a:t>Vlaanderen telt twee voorzieningen die door de overheid gemandateerd zijn om in verontrustende situaties maatschappelijk in te grijpen: de Ondersteuningscentra Jeugdhulp (OCJ) en de Vertrouwenscentra Kindermishandeling (VK). Beide voorzieningen geven consult aan hulpaanbieders in verontrustende situaties, onderzoeken meldingen van verontrustende situaties, starten gepaste hulpverlening op en volgen opgestarte hulpverlening mee op. Je neemt hiervoor telefonisch contact.</a:t>
            </a:r>
          </a:p>
          <a:p>
            <a:r>
              <a:rPr lang="nl-NL" dirty="0"/>
              <a:t>Wat staat jouw cliënt te wachten als je een gemandateerde voorziening betrekt?</a:t>
            </a:r>
          </a:p>
          <a:p>
            <a:r>
              <a:rPr lang="nl-NL" dirty="0"/>
              <a:t>Elke situatie is uniek en vraagt zorg op maat van de noden en krachten van kinderen, ouders en hun gezin. De hulpverleners van de gemandateerde voorzieningen zullen gesprekken voeren met kinderen en ouders, ze betrekken en activeren het netwerk, enzovoort. Neem gerust vooraf contact met een gemandateerde voorziening om te bekijken hoe men in deze stap van de Kindreflex met jouw specifieke zorgen aan de slag gaat en hoe men daarin de cliënt betrekt.</a:t>
            </a:r>
          </a:p>
          <a:p>
            <a:r>
              <a:rPr lang="nl-NL" dirty="0"/>
              <a:t> </a:t>
            </a:r>
          </a:p>
          <a:p>
            <a:endParaRPr lang="nl-BE" dirty="0"/>
          </a:p>
        </p:txBody>
      </p:sp>
      <p:sp>
        <p:nvSpPr>
          <p:cNvPr id="4" name="Tijdelijke aanduiding voor dianummer 3"/>
          <p:cNvSpPr>
            <a:spLocks noGrp="1"/>
          </p:cNvSpPr>
          <p:nvPr>
            <p:ph type="sldNum" sz="quarter" idx="5"/>
          </p:nvPr>
        </p:nvSpPr>
        <p:spPr/>
        <p:txBody>
          <a:bodyPr/>
          <a:lstStyle/>
          <a:p>
            <a:fld id="{F98CD680-BB97-4E2A-AB54-0A82F618B2E4}" type="slidenum">
              <a:rPr lang="nl-BE" smtClean="0"/>
              <a:t>12</a:t>
            </a:fld>
            <a:endParaRPr lang="nl-BE"/>
          </a:p>
        </p:txBody>
      </p:sp>
    </p:spTree>
    <p:extLst>
      <p:ext uri="{BB962C8B-B14F-4D97-AF65-F5344CB8AC3E}">
        <p14:creationId xmlns:p14="http://schemas.microsoft.com/office/powerpoint/2010/main" val="523865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Ann: 10’</a:t>
            </a:r>
          </a:p>
          <a:p>
            <a:r>
              <a:rPr lang="nl-NL" dirty="0"/>
              <a:t>Post </a:t>
            </a:r>
            <a:r>
              <a:rPr lang="nl-NL" dirty="0" err="1"/>
              <a:t>its</a:t>
            </a:r>
            <a:r>
              <a:rPr lang="nl-NL" dirty="0"/>
              <a:t> nog eens bekijken.</a:t>
            </a:r>
          </a:p>
          <a:p>
            <a:endParaRPr lang="nl-NL" dirty="0"/>
          </a:p>
          <a:p>
            <a:r>
              <a:rPr lang="nl-NL" dirty="0"/>
              <a:t>Wat hoop je dat de </a:t>
            </a:r>
            <a:r>
              <a:rPr lang="nl-NL" dirty="0" err="1"/>
              <a:t>kindreflex</a:t>
            </a:r>
            <a:r>
              <a:rPr lang="nl-NL" dirty="0"/>
              <a:t> kan betekenen: voor jou als volwassenhulpverlener, voor de cliënt, voor de kinderen … ?</a:t>
            </a:r>
          </a:p>
          <a:p>
            <a:endParaRPr lang="nl-BE" dirty="0"/>
          </a:p>
        </p:txBody>
      </p:sp>
      <p:sp>
        <p:nvSpPr>
          <p:cNvPr id="4" name="Tijdelijke aanduiding voor dianummer 3"/>
          <p:cNvSpPr>
            <a:spLocks noGrp="1"/>
          </p:cNvSpPr>
          <p:nvPr>
            <p:ph type="sldNum" sz="quarter" idx="5"/>
          </p:nvPr>
        </p:nvSpPr>
        <p:spPr/>
        <p:txBody>
          <a:bodyPr/>
          <a:lstStyle/>
          <a:p>
            <a:fld id="{F98CD680-BB97-4E2A-AB54-0A82F618B2E4}" type="slidenum">
              <a:rPr lang="nl-BE" smtClean="0"/>
              <a:t>13</a:t>
            </a:fld>
            <a:endParaRPr lang="nl-BE"/>
          </a:p>
        </p:txBody>
      </p:sp>
    </p:spTree>
    <p:extLst>
      <p:ext uri="{BB962C8B-B14F-4D97-AF65-F5344CB8AC3E}">
        <p14:creationId xmlns:p14="http://schemas.microsoft.com/office/powerpoint/2010/main" val="2052609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15 min</a:t>
            </a:r>
          </a:p>
          <a:p>
            <a:r>
              <a:rPr lang="nl-NL" dirty="0"/>
              <a:t>Wat neem je mee?</a:t>
            </a:r>
          </a:p>
          <a:p>
            <a:r>
              <a:rPr lang="nl-NL" dirty="0"/>
              <a:t>Wat mis je nog?</a:t>
            </a:r>
          </a:p>
          <a:p>
            <a:r>
              <a:rPr lang="nl-NL" dirty="0"/>
              <a:t>Wat geeft je energie?</a:t>
            </a:r>
          </a:p>
          <a:p>
            <a:r>
              <a:rPr lang="nl-NL" dirty="0"/>
              <a:t>Wat motiveert je?</a:t>
            </a:r>
          </a:p>
          <a:p>
            <a:r>
              <a:rPr lang="nl-NL" dirty="0"/>
              <a:t>Hoe uitrollen in de eigen voorziening?</a:t>
            </a:r>
            <a:br>
              <a:rPr lang="nl-NL" dirty="0"/>
            </a:br>
            <a:r>
              <a:rPr lang="nl-NL" dirty="0"/>
              <a:t>Hoe collega’s warm maken voor het werken met de </a:t>
            </a:r>
            <a:r>
              <a:rPr lang="nl-NL" dirty="0" err="1"/>
              <a:t>kindreflex</a:t>
            </a:r>
            <a:r>
              <a:rPr lang="nl-NL" dirty="0"/>
              <a:t>?</a:t>
            </a:r>
          </a:p>
          <a:p>
            <a:r>
              <a:rPr lang="nl-NL" dirty="0"/>
              <a:t>Knelpunten?</a:t>
            </a:r>
          </a:p>
          <a:p>
            <a:r>
              <a:rPr lang="nl-NL" dirty="0"/>
              <a:t>Vragen?</a:t>
            </a:r>
          </a:p>
          <a:p>
            <a:endParaRPr lang="nl-BE" dirty="0"/>
          </a:p>
        </p:txBody>
      </p:sp>
      <p:sp>
        <p:nvSpPr>
          <p:cNvPr id="4" name="Tijdelijke aanduiding voor dianummer 3"/>
          <p:cNvSpPr>
            <a:spLocks noGrp="1"/>
          </p:cNvSpPr>
          <p:nvPr>
            <p:ph type="sldNum" sz="quarter" idx="5"/>
          </p:nvPr>
        </p:nvSpPr>
        <p:spPr/>
        <p:txBody>
          <a:bodyPr/>
          <a:lstStyle/>
          <a:p>
            <a:fld id="{F98CD680-BB97-4E2A-AB54-0A82F618B2E4}" type="slidenum">
              <a:rPr lang="nl-BE" smtClean="0"/>
              <a:t>14</a:t>
            </a:fld>
            <a:endParaRPr lang="nl-BE"/>
          </a:p>
        </p:txBody>
      </p:sp>
    </p:spTree>
    <p:extLst>
      <p:ext uri="{BB962C8B-B14F-4D97-AF65-F5344CB8AC3E}">
        <p14:creationId xmlns:p14="http://schemas.microsoft.com/office/powerpoint/2010/main" val="4007163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Ann: 13.40-13.50 </a:t>
            </a:r>
          </a:p>
          <a:p>
            <a:r>
              <a:rPr lang="nl-NL" dirty="0"/>
              <a:t>10 min</a:t>
            </a:r>
          </a:p>
          <a:p>
            <a:r>
              <a:rPr lang="nl-NL" dirty="0"/>
              <a:t>Wat verwacht je dat de </a:t>
            </a:r>
            <a:r>
              <a:rPr lang="nl-NL" dirty="0" err="1"/>
              <a:t>kindreflex</a:t>
            </a:r>
            <a:r>
              <a:rPr lang="nl-NL" dirty="0"/>
              <a:t> kan betekenen: voor jou als volwassenhulpverlener, voor de cliënt, voor de kinderen … ?</a:t>
            </a:r>
          </a:p>
          <a:p>
            <a:r>
              <a:rPr lang="nl-NL" dirty="0"/>
              <a:t>Hoe kan, dankzij de KR de hulpverlener beter zijn werk doen?</a:t>
            </a:r>
          </a:p>
          <a:p>
            <a:r>
              <a:rPr lang="nl-NL" dirty="0"/>
              <a:t>Hoe kan, dankzij de KR de ouder er beter van worden</a:t>
            </a:r>
          </a:p>
          <a:p>
            <a:r>
              <a:rPr lang="nl-NL" dirty="0"/>
              <a:t>Hoe kan, dankzij de KR het kind er beter van worden</a:t>
            </a:r>
          </a:p>
          <a:p>
            <a:r>
              <a:rPr lang="nl-NL" dirty="0"/>
              <a:t>3 post-its per deelnemer te kleven – </a:t>
            </a:r>
            <a:r>
              <a:rPr lang="nl-NL" dirty="0" err="1"/>
              <a:t>VECKers</a:t>
            </a:r>
            <a:r>
              <a:rPr lang="nl-NL" dirty="0"/>
              <a:t> </a:t>
            </a:r>
            <a:r>
              <a:rPr lang="nl-NL" dirty="0" err="1"/>
              <a:t>herkleven</a:t>
            </a:r>
            <a:r>
              <a:rPr lang="nl-NL" dirty="0"/>
              <a:t> volgens thema – wordt niet op dit moment besproken.</a:t>
            </a:r>
          </a:p>
          <a:p>
            <a:r>
              <a:rPr lang="nl-NL" dirty="0"/>
              <a:t>1 post </a:t>
            </a:r>
            <a:r>
              <a:rPr lang="nl-NL" dirty="0" err="1"/>
              <a:t>it</a:t>
            </a:r>
            <a:r>
              <a:rPr lang="nl-NL" dirty="0"/>
              <a:t> verwachtingen voor de </a:t>
            </a:r>
            <a:r>
              <a:rPr lang="nl-NL" dirty="0" err="1"/>
              <a:t>hv’er</a:t>
            </a:r>
            <a:endParaRPr lang="nl-NL" dirty="0"/>
          </a:p>
          <a:p>
            <a:r>
              <a:rPr lang="nl-NL" dirty="0"/>
              <a:t>1 betekenis voor de ouder</a:t>
            </a:r>
          </a:p>
          <a:p>
            <a:r>
              <a:rPr lang="nl-NL" dirty="0"/>
              <a:t>1 post </a:t>
            </a:r>
            <a:r>
              <a:rPr lang="nl-NL" dirty="0" err="1"/>
              <a:t>it</a:t>
            </a:r>
            <a:r>
              <a:rPr lang="nl-NL" dirty="0"/>
              <a:t>: betekenis voor het kind</a:t>
            </a:r>
          </a:p>
          <a:p>
            <a:endParaRPr lang="nl-BE" dirty="0"/>
          </a:p>
        </p:txBody>
      </p:sp>
      <p:sp>
        <p:nvSpPr>
          <p:cNvPr id="4" name="Tijdelijke aanduiding voor dianummer 3"/>
          <p:cNvSpPr>
            <a:spLocks noGrp="1"/>
          </p:cNvSpPr>
          <p:nvPr>
            <p:ph type="sldNum" sz="quarter" idx="5"/>
          </p:nvPr>
        </p:nvSpPr>
        <p:spPr/>
        <p:txBody>
          <a:bodyPr/>
          <a:lstStyle/>
          <a:p>
            <a:fld id="{F98CD680-BB97-4E2A-AB54-0A82F618B2E4}" type="slidenum">
              <a:rPr lang="nl-BE" smtClean="0"/>
              <a:t>2</a:t>
            </a:fld>
            <a:endParaRPr lang="nl-BE"/>
          </a:p>
        </p:txBody>
      </p:sp>
    </p:spTree>
    <p:extLst>
      <p:ext uri="{BB962C8B-B14F-4D97-AF65-F5344CB8AC3E}">
        <p14:creationId xmlns:p14="http://schemas.microsoft.com/office/powerpoint/2010/main" val="2283109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14-14.05 Introductie opdracht : </a:t>
            </a:r>
            <a:r>
              <a:rPr lang="nl-NL" dirty="0" err="1"/>
              <a:t>kristel</a:t>
            </a:r>
            <a:endParaRPr lang="nl-NL" dirty="0"/>
          </a:p>
          <a:p>
            <a:r>
              <a:rPr lang="nl-NL" dirty="0"/>
              <a:t>GROEP INDELEN IN KLEINERE GROEPEN (3 groepen van 5 en 3x3)): bijvoorbeeld eerst stap 1-2-3, dan 4-5-6.</a:t>
            </a:r>
          </a:p>
          <a:p>
            <a:endParaRPr lang="nl-NL" dirty="0"/>
          </a:p>
          <a:p>
            <a:r>
              <a:rPr lang="nl-NL" dirty="0"/>
              <a:t>14.05 – 14.35 u Leren van elkaar met eigen casusmateriaal. Steekkaart eventueel bij de hand.</a:t>
            </a:r>
          </a:p>
          <a:p>
            <a:endParaRPr lang="nl-NL" dirty="0"/>
          </a:p>
          <a:p>
            <a:r>
              <a:rPr lang="nl-NL" dirty="0"/>
              <a:t>Doen jullie dit</a:t>
            </a:r>
          </a:p>
          <a:p>
            <a:r>
              <a:rPr lang="nl-NL" dirty="0" err="1"/>
              <a:t>Zoja</a:t>
            </a:r>
            <a:r>
              <a:rPr lang="nl-NL" dirty="0"/>
              <a:t>, hoe en wanneer doen jullie dit?</a:t>
            </a:r>
          </a:p>
          <a:p>
            <a:r>
              <a:rPr lang="nl-NL" dirty="0"/>
              <a:t>Vinden jullie het belangrijk om dit te doen</a:t>
            </a:r>
          </a:p>
          <a:p>
            <a:endParaRPr lang="nl-NL" dirty="0"/>
          </a:p>
          <a:p>
            <a:r>
              <a:rPr lang="nl-NL" dirty="0"/>
              <a:t>Wat zou jij belangrijk vinden als kind/ouder?</a:t>
            </a:r>
          </a:p>
          <a:p>
            <a:r>
              <a:rPr lang="nl-NL" dirty="0"/>
              <a:t>Hoe als hulpverlener een verschil maken?</a:t>
            </a:r>
          </a:p>
          <a:p>
            <a:r>
              <a:rPr lang="nl-NL" dirty="0"/>
              <a:t>Hoe doe je dit nu al?</a:t>
            </a:r>
          </a:p>
          <a:p>
            <a:r>
              <a:rPr lang="nl-NL" dirty="0"/>
              <a:t>Tips.</a:t>
            </a:r>
          </a:p>
          <a:p>
            <a:r>
              <a:rPr lang="nl-NL" dirty="0"/>
              <a:t>Instrumenten.</a:t>
            </a:r>
          </a:p>
          <a:p>
            <a:r>
              <a:rPr lang="nl-NL" dirty="0"/>
              <a:t>Wat is makkelijk? Wat heeft je al geholpen?</a:t>
            </a:r>
          </a:p>
          <a:p>
            <a:endParaRPr lang="nl-NL" dirty="0"/>
          </a:p>
          <a:p>
            <a:r>
              <a:rPr lang="nl-NL" dirty="0"/>
              <a:t>Wat is moeilijk? Waar loop je op vast? Waar bots je tegenaan?</a:t>
            </a:r>
          </a:p>
          <a:p>
            <a:endParaRPr lang="nl-NL" dirty="0"/>
          </a:p>
          <a:p>
            <a:r>
              <a:rPr lang="nl-NL" dirty="0"/>
              <a:t>Eigen voorbeeld of </a:t>
            </a:r>
            <a:r>
              <a:rPr lang="nl-NL" dirty="0" err="1"/>
              <a:t>good</a:t>
            </a:r>
            <a:r>
              <a:rPr lang="nl-NL" dirty="0"/>
              <a:t> </a:t>
            </a:r>
            <a:r>
              <a:rPr lang="nl-NL" dirty="0" err="1"/>
              <a:t>practices</a:t>
            </a:r>
            <a:r>
              <a:rPr lang="nl-NL" dirty="0"/>
              <a:t>.</a:t>
            </a:r>
          </a:p>
          <a:p>
            <a:endParaRPr lang="nl-NL" dirty="0"/>
          </a:p>
          <a:p>
            <a:r>
              <a:rPr lang="nl-NL" dirty="0"/>
              <a:t>Wij lopen rond: </a:t>
            </a:r>
          </a:p>
          <a:p>
            <a:r>
              <a:rPr lang="nl-NL" dirty="0"/>
              <a:t>Bij afronding de groepjes de opdracht geven om plenair verslag te brengen over:</a:t>
            </a:r>
          </a:p>
          <a:p>
            <a:r>
              <a:rPr lang="nl-NL" dirty="0"/>
              <a:t>° vragen die opkwamen</a:t>
            </a:r>
          </a:p>
          <a:p>
            <a:r>
              <a:rPr lang="nl-NL" dirty="0"/>
              <a:t>° tips uit de groepjes</a:t>
            </a:r>
          </a:p>
          <a:p>
            <a:r>
              <a:rPr lang="nl-NL" dirty="0"/>
              <a:t>° valkuilen</a:t>
            </a:r>
          </a:p>
          <a:p>
            <a:endParaRPr lang="nl-BE" dirty="0"/>
          </a:p>
        </p:txBody>
      </p:sp>
      <p:sp>
        <p:nvSpPr>
          <p:cNvPr id="4" name="Tijdelijke aanduiding voor dianummer 3"/>
          <p:cNvSpPr>
            <a:spLocks noGrp="1"/>
          </p:cNvSpPr>
          <p:nvPr>
            <p:ph type="sldNum" sz="quarter" idx="5"/>
          </p:nvPr>
        </p:nvSpPr>
        <p:spPr/>
        <p:txBody>
          <a:bodyPr/>
          <a:lstStyle/>
          <a:p>
            <a:fld id="{F98CD680-BB97-4E2A-AB54-0A82F618B2E4}" type="slidenum">
              <a:rPr lang="nl-BE" smtClean="0"/>
              <a:t>3</a:t>
            </a:fld>
            <a:endParaRPr lang="nl-BE"/>
          </a:p>
        </p:txBody>
      </p:sp>
    </p:spTree>
    <p:extLst>
      <p:ext uri="{BB962C8B-B14F-4D97-AF65-F5344CB8AC3E}">
        <p14:creationId xmlns:p14="http://schemas.microsoft.com/office/powerpoint/2010/main" val="422010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14-14.05 Introductie opdracht : </a:t>
            </a:r>
            <a:r>
              <a:rPr lang="nl-NL" dirty="0" err="1"/>
              <a:t>kristel</a:t>
            </a:r>
            <a:endParaRPr lang="nl-NL" dirty="0"/>
          </a:p>
          <a:p>
            <a:r>
              <a:rPr lang="nl-NL" dirty="0"/>
              <a:t>GROEP INDELEN IN KLEINERE GROEPEN (3 groepen van 5 en 3x3)): bijvoorbeeld eerst stap 1-2-3, dan 4-5-6.</a:t>
            </a:r>
          </a:p>
          <a:p>
            <a:endParaRPr lang="nl-NL" dirty="0"/>
          </a:p>
          <a:p>
            <a:r>
              <a:rPr lang="nl-NL" dirty="0"/>
              <a:t>14.05 – 14.35 u Leren van elkaar met eigen casusmateriaal. Steekkaart eventueel bij de hand.</a:t>
            </a:r>
          </a:p>
          <a:p>
            <a:endParaRPr lang="nl-NL" dirty="0"/>
          </a:p>
          <a:p>
            <a:r>
              <a:rPr lang="nl-NL" dirty="0"/>
              <a:t>Doen jullie dit</a:t>
            </a:r>
          </a:p>
          <a:p>
            <a:r>
              <a:rPr lang="nl-NL" dirty="0" err="1"/>
              <a:t>Zoja</a:t>
            </a:r>
            <a:r>
              <a:rPr lang="nl-NL" dirty="0"/>
              <a:t>, hoe en wanneer doen jullie dit?</a:t>
            </a:r>
          </a:p>
          <a:p>
            <a:r>
              <a:rPr lang="nl-NL" dirty="0"/>
              <a:t>Vinden jullie het belangrijk om dit te doen</a:t>
            </a:r>
          </a:p>
          <a:p>
            <a:endParaRPr lang="nl-NL" dirty="0"/>
          </a:p>
          <a:p>
            <a:r>
              <a:rPr lang="nl-NL" dirty="0"/>
              <a:t>Wat zou jij belangrijk vinden als kind/ouder?</a:t>
            </a:r>
          </a:p>
          <a:p>
            <a:r>
              <a:rPr lang="nl-NL" dirty="0"/>
              <a:t>Hoe als hulpverlener een verschil maken?</a:t>
            </a:r>
          </a:p>
          <a:p>
            <a:r>
              <a:rPr lang="nl-NL" dirty="0"/>
              <a:t>Hoe doe je dit nu al?</a:t>
            </a:r>
          </a:p>
          <a:p>
            <a:r>
              <a:rPr lang="nl-NL" dirty="0"/>
              <a:t>Tips.</a:t>
            </a:r>
          </a:p>
          <a:p>
            <a:r>
              <a:rPr lang="nl-NL" dirty="0"/>
              <a:t>Instrumenten.</a:t>
            </a:r>
          </a:p>
          <a:p>
            <a:r>
              <a:rPr lang="nl-NL" dirty="0"/>
              <a:t>Wat is makkelijk? Wat heeft je al geholpen?</a:t>
            </a:r>
          </a:p>
          <a:p>
            <a:endParaRPr lang="nl-NL" dirty="0"/>
          </a:p>
          <a:p>
            <a:r>
              <a:rPr lang="nl-NL" dirty="0"/>
              <a:t>Wat is moeilijk? Waar loop je op vast? Waar bots je tegenaan?</a:t>
            </a:r>
          </a:p>
          <a:p>
            <a:endParaRPr lang="nl-NL" dirty="0"/>
          </a:p>
          <a:p>
            <a:r>
              <a:rPr lang="nl-NL" dirty="0"/>
              <a:t>Eigen voorbeeld of </a:t>
            </a:r>
            <a:r>
              <a:rPr lang="nl-NL" dirty="0" err="1"/>
              <a:t>good</a:t>
            </a:r>
            <a:r>
              <a:rPr lang="nl-NL" dirty="0"/>
              <a:t> </a:t>
            </a:r>
            <a:r>
              <a:rPr lang="nl-NL" dirty="0" err="1"/>
              <a:t>practices</a:t>
            </a:r>
            <a:r>
              <a:rPr lang="nl-NL" dirty="0"/>
              <a:t>.</a:t>
            </a:r>
          </a:p>
          <a:p>
            <a:endParaRPr lang="nl-NL" dirty="0"/>
          </a:p>
          <a:p>
            <a:r>
              <a:rPr lang="nl-NL" dirty="0"/>
              <a:t>Wij lopen rond: </a:t>
            </a:r>
          </a:p>
          <a:p>
            <a:r>
              <a:rPr lang="nl-NL" dirty="0"/>
              <a:t>Bij afronding de groepjes de opdracht geven om plenair verslag te brengen over:</a:t>
            </a:r>
          </a:p>
          <a:p>
            <a:r>
              <a:rPr lang="nl-NL" dirty="0"/>
              <a:t>° vragen die opkwamen</a:t>
            </a:r>
          </a:p>
          <a:p>
            <a:r>
              <a:rPr lang="nl-NL" dirty="0"/>
              <a:t>° tips uit de groepjes</a:t>
            </a:r>
          </a:p>
          <a:p>
            <a:r>
              <a:rPr lang="nl-NL" dirty="0"/>
              <a:t>° valkuilen</a:t>
            </a:r>
          </a:p>
          <a:p>
            <a:endParaRPr lang="nl-BE" dirty="0"/>
          </a:p>
        </p:txBody>
      </p:sp>
      <p:sp>
        <p:nvSpPr>
          <p:cNvPr id="4" name="Tijdelijke aanduiding voor dianummer 3"/>
          <p:cNvSpPr>
            <a:spLocks noGrp="1"/>
          </p:cNvSpPr>
          <p:nvPr>
            <p:ph type="sldNum" sz="quarter" idx="5"/>
          </p:nvPr>
        </p:nvSpPr>
        <p:spPr/>
        <p:txBody>
          <a:bodyPr/>
          <a:lstStyle/>
          <a:p>
            <a:fld id="{F98CD680-BB97-4E2A-AB54-0A82F618B2E4}" type="slidenum">
              <a:rPr lang="nl-BE" smtClean="0"/>
              <a:t>4</a:t>
            </a:fld>
            <a:endParaRPr lang="nl-BE"/>
          </a:p>
        </p:txBody>
      </p:sp>
    </p:spTree>
    <p:extLst>
      <p:ext uri="{BB962C8B-B14F-4D97-AF65-F5344CB8AC3E}">
        <p14:creationId xmlns:p14="http://schemas.microsoft.com/office/powerpoint/2010/main" val="1597835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14.35- 14.45 7 min</a:t>
            </a:r>
          </a:p>
          <a:p>
            <a:r>
              <a:rPr lang="nl-NL" dirty="0"/>
              <a:t>Wat vraag je als hulpverlener precies na?</a:t>
            </a:r>
          </a:p>
          <a:p>
            <a:r>
              <a:rPr lang="nl-NL" dirty="0"/>
              <a:t>Hoe doe je zo een gesprek?</a:t>
            </a:r>
          </a:p>
          <a:p>
            <a:endParaRPr lang="nl-NL" dirty="0"/>
          </a:p>
          <a:p>
            <a:endParaRPr lang="nl-NL" dirty="0"/>
          </a:p>
          <a:p>
            <a:r>
              <a:rPr lang="nl-NL" dirty="0"/>
              <a:t>Stap 1: voer een gesprek over de kinderen en het ouderschap.</a:t>
            </a:r>
          </a:p>
          <a:p>
            <a:r>
              <a:rPr lang="nl-NL" dirty="0"/>
              <a:t>Aandachtspunten:</a:t>
            </a:r>
          </a:p>
          <a:p>
            <a:r>
              <a:rPr lang="nl-NL" dirty="0"/>
              <a:t>Geef aan dat het thema kinderen en ouderschap een standaard onderdeel is van de behandeling.</a:t>
            </a:r>
          </a:p>
          <a:p>
            <a:r>
              <a:rPr lang="nl-NL" dirty="0"/>
              <a:t>Vraag tijdens de intake of de cliënt zorg draagt voor kinderen of een kind verwacht.</a:t>
            </a:r>
          </a:p>
          <a:p>
            <a:r>
              <a:rPr lang="nl-NL" dirty="0"/>
              <a:t>Knoop op positieve wijze met de cliënt een gesprek aan over de kinderen en zijn rol als ouder.</a:t>
            </a:r>
          </a:p>
          <a:p>
            <a:r>
              <a:rPr lang="nl-NL" dirty="0"/>
              <a:t>Vergeet bij een (dag)opname niet na te vragen of er opvang voor de kinderen geregeld is.</a:t>
            </a:r>
          </a:p>
          <a:p>
            <a:r>
              <a:rPr lang="nl-NL" dirty="0"/>
              <a:t>Noteer in het dossier relevante informatie met betrekking tot de kinderen: het aantal kinderen, hun geboortedatum, hun naam en of ze permanent bij de cliënt verblijven.</a:t>
            </a:r>
          </a:p>
          <a:p>
            <a:r>
              <a:rPr lang="nl-NL" dirty="0"/>
              <a:t>Wat vraag je als hulpverlener precies na?</a:t>
            </a:r>
          </a:p>
          <a:p>
            <a:r>
              <a:rPr lang="nl-NL" dirty="0"/>
              <a:t>Vraag na of de client:</a:t>
            </a:r>
          </a:p>
          <a:p>
            <a:r>
              <a:rPr lang="nl-NL" dirty="0"/>
              <a:t>Minderjarige kinderen in huis heeft</a:t>
            </a:r>
          </a:p>
          <a:p>
            <a:r>
              <a:rPr lang="nl-NL" dirty="0"/>
              <a:t>De zorg voor de kinderen met iemand anders deelt</a:t>
            </a:r>
          </a:p>
          <a:p>
            <a:r>
              <a:rPr lang="nl-NL" dirty="0"/>
              <a:t>Een (ex)partner heeft met kinderen waarmee hij geregeld contact heeft</a:t>
            </a:r>
          </a:p>
          <a:p>
            <a:r>
              <a:rPr lang="nl-NL" dirty="0"/>
              <a:t>Zwanger is</a:t>
            </a:r>
          </a:p>
          <a:p>
            <a:r>
              <a:rPr lang="nl-NL" dirty="0"/>
              <a:t>Voorbeeldvragen:</a:t>
            </a:r>
          </a:p>
          <a:p>
            <a:r>
              <a:rPr lang="nl-NL" dirty="0"/>
              <a:t>Welke personen zijn belangrijk in jouw leven en op welke manier?</a:t>
            </a:r>
          </a:p>
          <a:p>
            <a:r>
              <a:rPr lang="nl-NL" dirty="0"/>
              <a:t>Hoe ervaar jij de vele rollen die je in het leven te vervullen hebt? Je rol als partner, moeder of vader, dochter of zoon, collega of werknemer, vriend of vriendin, etc.?</a:t>
            </a:r>
          </a:p>
          <a:p>
            <a:r>
              <a:rPr lang="nl-NL" dirty="0"/>
              <a:t>Hoe loopt het in je gezin? Wat loopt er goed en wat loopt er minder goed?</a:t>
            </a:r>
          </a:p>
          <a:p>
            <a:r>
              <a:rPr lang="nl-NL" dirty="0"/>
              <a:t>Wat maakt dat het goed loopt? Wat maakt dat het minder goed loopt?</a:t>
            </a:r>
          </a:p>
          <a:p>
            <a:r>
              <a:rPr lang="nl-NL" dirty="0"/>
              <a:t>Hoe gaat het met de opvoeding van de kinderen? In welke leeftijdsfase zitten ze en wat is er nu vooral aan de orde in hun opvoeding?</a:t>
            </a:r>
          </a:p>
          <a:p>
            <a:r>
              <a:rPr lang="nl-NL" dirty="0"/>
              <a:t>Sommige mensen putten kracht uit het ouderschap, het helpt hen bij hun herstel. Voor anderen is het een belasting, ze hebben het gevoel dat ze als ouder falen. Hoe ervaar jij het ouderschap? Hoe vind je het om kinderen te hebben?</a:t>
            </a:r>
          </a:p>
          <a:p>
            <a:r>
              <a:rPr lang="nl-NL" dirty="0"/>
              <a:t>Waar loop je zelf als ouder tegenaan en wat loopt er goed?</a:t>
            </a:r>
          </a:p>
          <a:p>
            <a:r>
              <a:rPr lang="nl-NL" dirty="0"/>
              <a:t>Zou je hulp kunnen gebruiken bij de opvoeding van de kinderen? Wat zou voor jou helpend zijn?</a:t>
            </a:r>
          </a:p>
          <a:p>
            <a:r>
              <a:rPr lang="nl-NL" dirty="0"/>
              <a:t>Zijn er mensen in je netwerk die je helpen bij de zorg voor de kinderen?</a:t>
            </a:r>
          </a:p>
          <a:p>
            <a:r>
              <a:rPr lang="nl-NL" dirty="0"/>
              <a:t>Hoe kan je op een open en niet-controlerende manier naar de kinderen en het ouderschap vragen?</a:t>
            </a:r>
          </a:p>
          <a:p>
            <a:r>
              <a:rPr lang="nl-NL" dirty="0"/>
              <a:t>Let als hulpverlener op je houding en houd rekening met volgende tips:</a:t>
            </a:r>
          </a:p>
          <a:p>
            <a:r>
              <a:rPr lang="nl-NL" dirty="0"/>
              <a:t>Stel open vragen. Dit zijn vragen die beginnen met wie, wat, waar, hoe en wanneer. Gesloten vragen wekken de indruk van een verhoor en kunnen weerstand oproepen.</a:t>
            </a:r>
          </a:p>
          <a:p>
            <a:r>
              <a:rPr lang="nl-NL" dirty="0"/>
              <a:t>Problematiseer niet. Geef de cliënt niet het gevoel een slechte ouder te zijn, maar spreek de cliënt op een positieve en bekrachtigende manier aan over de kinderen. Ga op zoek naar dingen die goed lopen en geef hier erkenning aan.</a:t>
            </a:r>
          </a:p>
          <a:p>
            <a:r>
              <a:rPr lang="nl-NL" dirty="0"/>
              <a:t>Stigmatiseer niet. Ga ervan uit dat iedere ouder het beste voor zijn kinderen wil. Ouders voelen vooroordelen aan, wat een nefaste invloed heeft op het verloop van het gesprek.</a:t>
            </a:r>
          </a:p>
          <a:p>
            <a:r>
              <a:rPr lang="nl-NL" dirty="0"/>
              <a:t>Veroordeel en verwijt niet. Wees mild tegenover je cliënt. Toon interesse en begrip en vel niet te snel een oordeel. Wanneer er problemen zijn, bedenk dan dat deze eerder een gevolg zijn van ‘niet kunnen’ en plaats van ‘niet willen’.</a:t>
            </a:r>
          </a:p>
          <a:p>
            <a:r>
              <a:rPr lang="nl-NL" dirty="0"/>
              <a:t>Controleer niet. Zorg ervoor dat het gesprek niet op een ondervraging over de opvoedcapaciteiten lijkt.</a:t>
            </a:r>
          </a:p>
          <a:p>
            <a:r>
              <a:rPr lang="nl-NL" dirty="0"/>
              <a:t>Wees transparant. Leg ouders uit dat het niet de bedoeling is om de informatie verkregen tijdens het gesprek door te spelen aan derden. Wanneer een verwijzing naar een andere instantie nodig blijkt, wees hierover dan eerlijk tegen de ouders en ondersteun hen hierin.</a:t>
            </a:r>
          </a:p>
          <a:p>
            <a:r>
              <a:rPr lang="nl-NL" dirty="0"/>
              <a:t>Wees oprecht geïnteresseerd. Toon interesse – niet enkel in het welzijn van de kinderen maar ook in hoe de cliënt het ouderschap ervaart.</a:t>
            </a:r>
          </a:p>
          <a:p>
            <a:endParaRPr lang="nl-BE" dirty="0"/>
          </a:p>
        </p:txBody>
      </p:sp>
      <p:sp>
        <p:nvSpPr>
          <p:cNvPr id="4" name="Tijdelijke aanduiding voor dianummer 3"/>
          <p:cNvSpPr>
            <a:spLocks noGrp="1"/>
          </p:cNvSpPr>
          <p:nvPr>
            <p:ph type="sldNum" sz="quarter" idx="5"/>
          </p:nvPr>
        </p:nvSpPr>
        <p:spPr/>
        <p:txBody>
          <a:bodyPr/>
          <a:lstStyle/>
          <a:p>
            <a:fld id="{F98CD680-BB97-4E2A-AB54-0A82F618B2E4}" type="slidenum">
              <a:rPr lang="nl-BE" smtClean="0"/>
              <a:t>5</a:t>
            </a:fld>
            <a:endParaRPr lang="nl-BE"/>
          </a:p>
        </p:txBody>
      </p:sp>
    </p:spTree>
    <p:extLst>
      <p:ext uri="{BB962C8B-B14F-4D97-AF65-F5344CB8AC3E}">
        <p14:creationId xmlns:p14="http://schemas.microsoft.com/office/powerpoint/2010/main" val="2799712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14.45-14.55 7 min</a:t>
            </a:r>
          </a:p>
          <a:p>
            <a:r>
              <a:rPr lang="nl-NL" dirty="0"/>
              <a:t>Welke vragen kan ik stellen om zicht te krijgen op het welzijn van de kinderen?</a:t>
            </a:r>
          </a:p>
          <a:p>
            <a:r>
              <a:rPr lang="nl-NL" dirty="0"/>
              <a:t>Hoe peil je naar de thuissituatie?</a:t>
            </a:r>
          </a:p>
          <a:p>
            <a:r>
              <a:rPr lang="nl-NL" dirty="0"/>
              <a:t>Welke signalen wijzen op een niet-pluis gevoel?</a:t>
            </a:r>
          </a:p>
          <a:p>
            <a:endParaRPr lang="nl-NL" dirty="0"/>
          </a:p>
          <a:p>
            <a:endParaRPr lang="nl-NL" dirty="0"/>
          </a:p>
          <a:p>
            <a:r>
              <a:rPr lang="nl-NL" dirty="0"/>
              <a:t>Stap 2: peil naar de veiligheid thuis en het welzijn van de kinderen.</a:t>
            </a:r>
          </a:p>
          <a:p>
            <a:r>
              <a:rPr lang="nl-NL" dirty="0"/>
              <a:t>Aandachtspunten:</a:t>
            </a:r>
          </a:p>
          <a:p>
            <a:r>
              <a:rPr lang="nl-NL" dirty="0"/>
              <a:t>Tracht zicht te krijgen op de veiligheid en het welzijn van de kinderen in het gezin.</a:t>
            </a:r>
          </a:p>
          <a:p>
            <a:r>
              <a:rPr lang="nl-NL" dirty="0"/>
              <a:t>Overleg steeds met andere collega’s of een expert om een eerste inschatting te maken van de veiligheid en het welzijn van de kinderen. Een thuissituatie als verontrustend bestempelen is een subjectief gebeuren. De eigen waarden en normen kunnen uw oordeel kleuren.</a:t>
            </a:r>
          </a:p>
          <a:p>
            <a:r>
              <a:rPr lang="nl-NL" dirty="0"/>
              <a:t>Noteer in het cliëntdossier wanneer u een niet-pluisgevoel over de thuissituatie heeft en waarom.</a:t>
            </a:r>
          </a:p>
          <a:p>
            <a:r>
              <a:rPr lang="nl-NL" dirty="0"/>
              <a:t>Kies een vervolgstap:</a:t>
            </a:r>
          </a:p>
          <a:p>
            <a:r>
              <a:rPr lang="nl-NL" dirty="0"/>
              <a:t>Ga naar stap 3 wanneer u geen twijfels heeft over de thuissituatie.</a:t>
            </a:r>
          </a:p>
          <a:p>
            <a:r>
              <a:rPr lang="nl-NL" dirty="0"/>
              <a:t>Ga naar stap 4 wanneer u een niet-pluisgevoel heeft of wanneer de situatie onduidelijk is.</a:t>
            </a:r>
          </a:p>
          <a:p>
            <a:r>
              <a:rPr lang="nl-NL" dirty="0"/>
              <a:t>Welke vragen kan ik stellen om zicht te krijgen op het welzijn van de kinderen?</a:t>
            </a:r>
          </a:p>
          <a:p>
            <a:r>
              <a:rPr lang="nl-NL" dirty="0"/>
              <a:t>Hoe neem je de zorg van de kinderen op als je een mindere dag hebt? Wie brengt de kinderen dan naar school of naar de opvang? Wie kookt er?</a:t>
            </a:r>
          </a:p>
          <a:p>
            <a:r>
              <a:rPr lang="nl-NL" dirty="0"/>
              <a:t>Hoe zorg je ervoor dat je de kinderen voldoende verzorging en veiligheid biedt en je voldoende toezicht houdt als je een mindere dag hebt? Hoe doe je dit?</a:t>
            </a:r>
          </a:p>
          <a:p>
            <a:r>
              <a:rPr lang="nl-NL" dirty="0"/>
              <a:t>Wie kan je bellen als de zorg voor de kinderen even te veel wordt? Wat kunnen zij voor jou en de kinderen doen?</a:t>
            </a:r>
          </a:p>
          <a:p>
            <a:r>
              <a:rPr lang="nl-NL" dirty="0"/>
              <a:t>Wat denk je dat de kinderen merken van jouw situatie? Heb je enig idee wat jouw situatie voor hen betekent? Hoe gaan ze daarmee om?</a:t>
            </a:r>
          </a:p>
          <a:p>
            <a:r>
              <a:rPr lang="nl-NL" dirty="0"/>
              <a:t>Ben je bezorgd over de kinderen vanwege jouw situatie?</a:t>
            </a:r>
          </a:p>
          <a:p>
            <a:r>
              <a:rPr lang="nl-NL" dirty="0"/>
              <a:t>Welke signalen wijzen op een niet-pluisgevoel?</a:t>
            </a:r>
          </a:p>
          <a:p>
            <a:r>
              <a:rPr lang="nl-NL" dirty="0"/>
              <a:t>Er bestaan in de wetenschappelijke literatuur geen vaste regels over wat een goede opvoeding precies is. Elke ouder, elk kind en elke situatie is immers anders. Er bestaan ook geen meetinstrumenten die verduidelijken of ouders hun kind wel of niet voldoende ondersteunen. Hulpverleners beantwoorden deze vraag veelal op basis van persoonlijke en professionele intuïtie.</a:t>
            </a:r>
          </a:p>
          <a:p>
            <a:r>
              <a:rPr lang="nl-NL" dirty="0"/>
              <a:t>Hoewel er geen normering bestaat over de juiste manier van opvoeden, zijn er 2 theoretische kaders die als kapstok kunnen dienen om de veiligheid van kinderen in kaart te brengen en te bepalen of er nood is aan bijkomende ondersteuning.</a:t>
            </a:r>
          </a:p>
          <a:p>
            <a:r>
              <a:rPr lang="nl-NL" dirty="0"/>
              <a:t>Het </a:t>
            </a:r>
            <a:r>
              <a:rPr lang="nl-NL" dirty="0" err="1"/>
              <a:t>framework</a:t>
            </a:r>
            <a:r>
              <a:rPr lang="nl-NL" dirty="0"/>
              <a:t> </a:t>
            </a:r>
            <a:r>
              <a:rPr lang="nl-NL" dirty="0" err="1"/>
              <a:t>for</a:t>
            </a:r>
            <a:r>
              <a:rPr lang="nl-NL" dirty="0"/>
              <a:t> </a:t>
            </a:r>
            <a:r>
              <a:rPr lang="nl-NL" dirty="0" err="1"/>
              <a:t>the</a:t>
            </a:r>
            <a:r>
              <a:rPr lang="nl-NL" dirty="0"/>
              <a:t> assessment of </a:t>
            </a:r>
            <a:r>
              <a:rPr lang="nl-NL" dirty="0" err="1"/>
              <a:t>children</a:t>
            </a:r>
            <a:r>
              <a:rPr lang="nl-NL" dirty="0"/>
              <a:t> in </a:t>
            </a:r>
            <a:r>
              <a:rPr lang="nl-NL" dirty="0" err="1"/>
              <a:t>need</a:t>
            </a:r>
            <a:r>
              <a:rPr lang="nl-NL" dirty="0"/>
              <a:t> </a:t>
            </a:r>
            <a:r>
              <a:rPr lang="nl-NL" dirty="0" err="1"/>
              <a:t>and</a:t>
            </a:r>
            <a:r>
              <a:rPr lang="nl-NL" dirty="0"/>
              <a:t> </a:t>
            </a:r>
            <a:r>
              <a:rPr lang="nl-NL" dirty="0" err="1"/>
              <a:t>their</a:t>
            </a:r>
            <a:r>
              <a:rPr lang="nl-NL" dirty="0"/>
              <a:t> families van Gray (2001) beschrijft 20 voorwaarden om te kunnen spreken van goed ouderschap (zie bijlage 1).Het theoretisch kader deelt de 20 voorwaarden op in 3 categorieën:</a:t>
            </a:r>
          </a:p>
          <a:p>
            <a:r>
              <a:rPr lang="nl-NL" dirty="0"/>
              <a:t>de ontwikkelingsnoden van het kind of de jongere;</a:t>
            </a:r>
          </a:p>
          <a:p>
            <a:r>
              <a:rPr lang="nl-NL" dirty="0"/>
              <a:t>de opvoedcapaciteiten van de ouders;</a:t>
            </a:r>
          </a:p>
          <a:p>
            <a:r>
              <a:rPr lang="nl-NL" dirty="0"/>
              <a:t>de bredere gezins- en omgevingsfactoren.</a:t>
            </a:r>
          </a:p>
          <a:p>
            <a:r>
              <a:rPr lang="nl-NL" dirty="0"/>
              <a:t>Volgens Heiner en Bartels (1989) en Zijlstra (2012) moet een ouder aan14 voorwaarden voor “goed genoeg” ouderschap voldoen (zie bijlage 2).</a:t>
            </a:r>
          </a:p>
          <a:p>
            <a:r>
              <a:rPr lang="nl-NL" dirty="0"/>
              <a:t>Beide kaders bieden houvast om een goed beeld te krijgen van de opvoedingssituatie en te beoordelen of de opvoedingssituatie pluis of niet-pluis is. Wanneer er in grote mate van de voorwaarden wordt afgeweken, zijn de ontwikkeling en het welzijn van de kinderen mogelijk bedreigd.</a:t>
            </a:r>
          </a:p>
          <a:p>
            <a:endParaRPr lang="nl-NL" dirty="0"/>
          </a:p>
          <a:p>
            <a:endParaRPr lang="nl-BE" dirty="0"/>
          </a:p>
        </p:txBody>
      </p:sp>
      <p:sp>
        <p:nvSpPr>
          <p:cNvPr id="4" name="Tijdelijke aanduiding voor dianummer 3"/>
          <p:cNvSpPr>
            <a:spLocks noGrp="1"/>
          </p:cNvSpPr>
          <p:nvPr>
            <p:ph type="sldNum" sz="quarter" idx="5"/>
          </p:nvPr>
        </p:nvSpPr>
        <p:spPr/>
        <p:txBody>
          <a:bodyPr/>
          <a:lstStyle/>
          <a:p>
            <a:fld id="{F98CD680-BB97-4E2A-AB54-0A82F618B2E4}" type="slidenum">
              <a:rPr lang="nl-BE" smtClean="0"/>
              <a:t>6</a:t>
            </a:fld>
            <a:endParaRPr lang="nl-BE"/>
          </a:p>
        </p:txBody>
      </p:sp>
    </p:spTree>
    <p:extLst>
      <p:ext uri="{BB962C8B-B14F-4D97-AF65-F5344CB8AC3E}">
        <p14:creationId xmlns:p14="http://schemas.microsoft.com/office/powerpoint/2010/main" val="2619759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14.55-15.15 7 min</a:t>
            </a:r>
          </a:p>
          <a:p>
            <a:r>
              <a:rPr lang="nl-NL" dirty="0"/>
              <a:t>Hoe voer je een KOPP-preventiegesprek met de ouder(s)?</a:t>
            </a:r>
          </a:p>
          <a:p>
            <a:r>
              <a:rPr lang="nl-NL" dirty="0"/>
              <a:t>Hoe betrek en ondersteun je relevante personen uit de context van de cliënt?</a:t>
            </a:r>
          </a:p>
          <a:p>
            <a:endParaRPr lang="nl-NL" dirty="0"/>
          </a:p>
          <a:p>
            <a:r>
              <a:rPr lang="nl-NL" dirty="0"/>
              <a:t>REFLECTEREN (plenair)</a:t>
            </a:r>
          </a:p>
          <a:p>
            <a:endParaRPr lang="nl-NL" dirty="0"/>
          </a:p>
          <a:p>
            <a:r>
              <a:rPr lang="nl-NL" dirty="0"/>
              <a:t>Stap 3: ondersteun de cliënt in zijn rol als ouder.</a:t>
            </a:r>
          </a:p>
          <a:p>
            <a:r>
              <a:rPr lang="nl-NL" dirty="0"/>
              <a:t>Aandachtspunten:</a:t>
            </a:r>
          </a:p>
          <a:p>
            <a:r>
              <a:rPr lang="nl-NL" dirty="0"/>
              <a:t>Vraag regelmatig naar de kinderen en het ouderschap.</a:t>
            </a:r>
          </a:p>
          <a:p>
            <a:r>
              <a:rPr lang="nl-NL" dirty="0"/>
              <a:t>Voer een KOPP-preventiegesprek met de cliënt en eventueel de partner. Vraag hiervoor eerst toestemming aan de cliënt. Wanneer de cliënt een gesprek weigert, breng dan het preventiegesprek later opnieuw ter sprake.</a:t>
            </a:r>
          </a:p>
          <a:p>
            <a:r>
              <a:rPr lang="nl-NL" dirty="0"/>
              <a:t>Betrek indien nodig een andere voorziening om de cliënt te ondersteunen in zijn rol als ouder. Op de website vind je een overzicht van voorzieningen die hiervoor in aanmerking komen.</a:t>
            </a:r>
          </a:p>
          <a:p>
            <a:r>
              <a:rPr lang="nl-NL" dirty="0"/>
              <a:t>Betrek indien nodig relevante personen uit de context van de cliënt (kinderen, partner, grootouders, buur, vriend) en ondersteun hen waar nodig.</a:t>
            </a:r>
          </a:p>
          <a:p>
            <a:r>
              <a:rPr lang="nl-NL" dirty="0"/>
              <a:t>Betrek de kinderen en ondersteun hen waar nodig (bv. boekjes en beeldmateriaal rond KOPP/ KOAP aanreiken, de formele of informele context van de kinderen activeren).</a:t>
            </a:r>
          </a:p>
          <a:p>
            <a:r>
              <a:rPr lang="nl-NL" dirty="0"/>
              <a:t>Noteer in het dossier op welke manier je de cliënt ondersteund hebt in zijn rol als ouder.</a:t>
            </a:r>
          </a:p>
          <a:p>
            <a:r>
              <a:rPr lang="nl-NL" dirty="0"/>
              <a:t>Hoe voer je een KOPP-preventiegesprek met de ouder(s)?</a:t>
            </a:r>
          </a:p>
          <a:p>
            <a:r>
              <a:rPr lang="nl-NL" dirty="0"/>
              <a:t>Een KOPP-preventiegesprek dient in de eerste plaats om ouders te versterken in hun ouderrol en via deze weg de veerkracht van de kinderen te versterken. Idealiter wordt het gesprek met de cliënt en de partner gevoerd. Wanneer de cliënt geen partner heeft, is het aan te bevelen om een vertrouwenspersoon van het kind te betrekken.</a:t>
            </a:r>
          </a:p>
          <a:p>
            <a:r>
              <a:rPr lang="nl-NL" dirty="0"/>
              <a:t>Focus tijdens het gesprek op volgende 4 pijlers:</a:t>
            </a:r>
          </a:p>
          <a:p>
            <a:r>
              <a:rPr lang="nl-NL" dirty="0"/>
              <a:t>Pijler 1: vertel de ouders dat het belangrijk is om hun kinderen goed te informeren over wat er aan de hand is. </a:t>
            </a:r>
            <a:br>
              <a:rPr lang="nl-NL" dirty="0"/>
            </a:br>
            <a:r>
              <a:rPr lang="nl-NL" dirty="0"/>
              <a:t>Leg hen uit dat dit de kinderen helpt om zich niet onnodig zorgen te maken en de dingen voorspelbaar te maken. Motiveer ouders om hun kinderen zelf te informeren over de psychische problemen en de behandeling. Geef aan dat er allerlei boekjes, brochures en websites over KOPP bestaan, die de kinderen kunnen helpen. Op de website “www.ikmaakdeklik.be” zijn allerlei materialen te vinden. Wanneer de ouders het niet zien zitten om de kinderen zelf te informeren, stel hen dan voor om het gesprek met de kinderen samen te doen. Wanneer ouders weigerachtig staan tegenover het informeren van hun kinderen, probeer dan naar een andere – voor de ouders aanvaardbare – manier te zoeken om de kinderen te informeren.</a:t>
            </a:r>
          </a:p>
          <a:p>
            <a:r>
              <a:rPr lang="nl-NL" dirty="0"/>
              <a:t>Pijler 2: leg ouders uit dat het voor de kinderen belangrijk is om kindgerichte activiteiten te kunnen doen.</a:t>
            </a:r>
            <a:br>
              <a:rPr lang="nl-NL" dirty="0"/>
            </a:br>
            <a:r>
              <a:rPr lang="nl-NL" dirty="0"/>
              <a:t>Naast kindgerichte activiteiten zijn sociale contacten voor de kinderen van groot belang. Stimuleer ouders om iets leuk met de kinderen te doen (bv. een gezelschapsspel spelen), de kinderen toestemming te geven om bij een vriendje te gaan spelen of de kinderen in te schrijven in een sportclub.</a:t>
            </a:r>
          </a:p>
          <a:p>
            <a:r>
              <a:rPr lang="nl-NL" dirty="0"/>
              <a:t>Pijler 3: leg ouders uit dat het voor de kinderen belangrijk is dat ze met hun verhaal, hun zorgen en hun vragen bij iemand buiten het gezin terechtkunnen.</a:t>
            </a:r>
            <a:br>
              <a:rPr lang="nl-NL" dirty="0"/>
            </a:br>
            <a:r>
              <a:rPr lang="nl-NL" dirty="0"/>
              <a:t>Kinderen verbieden om met iemand over de ouderproblematiek te praten, zorgt ervoor dat ze zich alleen voelen. Ga samen met de ouder na of er al steunfiguren zijn in het leven van de kinderen. Bekijk wie deze rol kan vervullen indien dit nog niet het geval is. Dit kan gelijk wie zijn: een familielid, leerkracht, iemand van de jeugdbeweging, een buur, etc.</a:t>
            </a:r>
          </a:p>
          <a:p>
            <a:r>
              <a:rPr lang="nl-NL" dirty="0"/>
              <a:t>Pijler 4: wijs ouders erop dat het belangrijk is om stil te staan bij de emoties van hun kinderen.</a:t>
            </a:r>
            <a:br>
              <a:rPr lang="nl-NL" dirty="0"/>
            </a:br>
            <a:r>
              <a:rPr lang="nl-NL" dirty="0"/>
              <a:t>Nodig hen uit om geregeld aan de kinderen te vragen hoe het met hen gaat, om interesse te tonen voor hun leefwereld, hobby’s, ervaringen op school, vrienden, etc. De kinderen krijgen zo het gevoel dat ze hun emoties mogen uiten, wat ondersteunend werkt.</a:t>
            </a:r>
          </a:p>
          <a:p>
            <a:r>
              <a:rPr lang="nl-NL" dirty="0"/>
              <a:t>De volgorde waarin je de 4 pijlers ter sprake brengt, doet er niet toe. Het is ook mogelijk dat de 4 pijlers niet evenwaardig aan bod komen of dat de ouders weigerachtig staan tegenover een van de pijlers. Bruskeer in dat geval niet, maar wees tevreden met wat de ouders wel weten te realiseren.</a:t>
            </a:r>
          </a:p>
          <a:p>
            <a:br>
              <a:rPr lang="nl-NL" dirty="0"/>
            </a:br>
            <a:r>
              <a:rPr lang="nl-NL" dirty="0"/>
              <a:t>Hoe betrek en ondersteun je relevante personen uit de context van de cliënt?</a:t>
            </a:r>
          </a:p>
          <a:p>
            <a:r>
              <a:rPr lang="nl-NL" dirty="0"/>
              <a:t>Ondersteun de andere ouder:</a:t>
            </a:r>
          </a:p>
          <a:p>
            <a:r>
              <a:rPr lang="nl-NL" dirty="0"/>
              <a:t>vraag naar het welzijn van de andere ouder;</a:t>
            </a:r>
          </a:p>
          <a:p>
            <a:r>
              <a:rPr lang="nl-NL" dirty="0"/>
              <a:t>bekijk of iemand uit het sociale netwerk mee ingeschakeld kan worden voor de opvoedingstaken;</a:t>
            </a:r>
          </a:p>
          <a:p>
            <a:r>
              <a:rPr lang="nl-NL" dirty="0"/>
              <a:t>informeer de andere ouder over ondersteuningsmogelijkheden en motiveer hem om zo nodig stappen te zetten.</a:t>
            </a:r>
          </a:p>
          <a:p>
            <a:r>
              <a:rPr lang="nl-NL" dirty="0"/>
              <a:t>Licht sleutelfiguren in en informeer hen over de situatie. Zo kunnen ze extra aandacht besteden aan het kind en steun bieden tijdens moeilijke momenten. Vraag hiervoor wel eerst de toestemming van de cliënt.</a:t>
            </a:r>
          </a:p>
          <a:p>
            <a:r>
              <a:rPr lang="nl-NL" dirty="0"/>
              <a:t> </a:t>
            </a:r>
          </a:p>
          <a:p>
            <a:r>
              <a:rPr lang="nl-NL" dirty="0"/>
              <a:t>Hoe kan je op een open en niet-controlerende manier naar de kinderen en het ouderschap vragen?</a:t>
            </a:r>
          </a:p>
          <a:p>
            <a:r>
              <a:rPr lang="nl-NL" dirty="0"/>
              <a:t>Besteed aandacht aan de kinderen en familieleden die bij de cliënt op bezoek komen:</a:t>
            </a:r>
          </a:p>
          <a:p>
            <a:r>
              <a:rPr lang="nl-NL" dirty="0"/>
              <a:t>zorg voor een vriendelijk onthaal van de kinderen en de familieleden;</a:t>
            </a:r>
          </a:p>
          <a:p>
            <a:r>
              <a:rPr lang="nl-NL" dirty="0"/>
              <a:t>vraag hoe het met hen gaat en ga na of zij met bepaalde vragen zitten;</a:t>
            </a:r>
          </a:p>
          <a:p>
            <a:r>
              <a:rPr lang="nl-NL" dirty="0"/>
              <a:t>luister aandachtig en let op non-verbaal gedrag;</a:t>
            </a:r>
          </a:p>
          <a:p>
            <a:r>
              <a:rPr lang="nl-NL" dirty="0"/>
              <a:t>maak tijd vrij voor de kinderen en de familie – stap uit je rol van hulpverlener;</a:t>
            </a:r>
          </a:p>
          <a:p>
            <a:r>
              <a:rPr lang="nl-NL" dirty="0"/>
              <a:t>geef een rondleiding op de afdeling;</a:t>
            </a:r>
          </a:p>
          <a:p>
            <a:r>
              <a:rPr lang="nl-NL" dirty="0"/>
              <a:t>spreek op een open en eerlijke manier.</a:t>
            </a:r>
          </a:p>
          <a:p>
            <a:r>
              <a:rPr lang="nl-NL" dirty="0"/>
              <a:t>Stimuleer de interactie tussen ouder en kind:</a:t>
            </a:r>
          </a:p>
          <a:p>
            <a:r>
              <a:rPr lang="nl-NL" dirty="0"/>
              <a:t>moedig bezoek van de kinderen en familieleden aan;</a:t>
            </a:r>
          </a:p>
          <a:p>
            <a:r>
              <a:rPr lang="nl-NL" dirty="0"/>
              <a:t>vraag de kinderen om een kaartje, mailtje, sms’je of brief te schrijven of een tekening te maken;</a:t>
            </a:r>
          </a:p>
          <a:p>
            <a:r>
              <a:rPr lang="nl-NL" dirty="0"/>
              <a:t>zorg ervoor dat belangrijke familiedagen niet uit het oog worden verloren (verjaardagen, familiefeesten, moeder- en </a:t>
            </a:r>
            <a:r>
              <a:rPr lang="nl-NL" dirty="0" err="1"/>
              <a:t>vaderdag</a:t>
            </a:r>
            <a:r>
              <a:rPr lang="nl-NL" dirty="0"/>
              <a:t>, etc.);</a:t>
            </a:r>
          </a:p>
          <a:p>
            <a:r>
              <a:rPr lang="nl-NL" dirty="0"/>
              <a:t>zorg ervoor dat ouders en kinderen voldoende privacy hebben om tijdens een bezoek met elkaar te praten.</a:t>
            </a:r>
          </a:p>
          <a:p>
            <a:r>
              <a:rPr lang="nl-NL" dirty="0"/>
              <a:t>Besteed bijzondere aandacht aan weekendbezoek en ontslag uit de afdeling:</a:t>
            </a:r>
          </a:p>
          <a:p>
            <a:r>
              <a:rPr lang="nl-NL" dirty="0"/>
              <a:t>maak deze momenten zeker voor jongere kinderen voorspelbaar door een kalender te gebruiken, waarop je aanduidt wanneer de ouder naar huis komt;</a:t>
            </a:r>
          </a:p>
          <a:p>
            <a:r>
              <a:rPr lang="nl-NL" dirty="0"/>
              <a:t>sta open voor vragen van het kind en de familie hierover;</a:t>
            </a:r>
          </a:p>
          <a:p>
            <a:r>
              <a:rPr lang="nl-NL" dirty="0"/>
              <a:t>bespreek met de ouders het verloop en de impact van het weekendbezoek en het ontslag.</a:t>
            </a:r>
          </a:p>
          <a:p>
            <a:br>
              <a:rPr lang="nl-NL" dirty="0"/>
            </a:br>
            <a:endParaRPr lang="nl-NL" dirty="0"/>
          </a:p>
          <a:p>
            <a:endParaRPr lang="nl-BE" dirty="0"/>
          </a:p>
        </p:txBody>
      </p:sp>
      <p:sp>
        <p:nvSpPr>
          <p:cNvPr id="4" name="Tijdelijke aanduiding voor dianummer 3"/>
          <p:cNvSpPr>
            <a:spLocks noGrp="1"/>
          </p:cNvSpPr>
          <p:nvPr>
            <p:ph type="sldNum" sz="quarter" idx="5"/>
          </p:nvPr>
        </p:nvSpPr>
        <p:spPr/>
        <p:txBody>
          <a:bodyPr/>
          <a:lstStyle/>
          <a:p>
            <a:fld id="{F98CD680-BB97-4E2A-AB54-0A82F618B2E4}" type="slidenum">
              <a:rPr lang="nl-BE" smtClean="0"/>
              <a:t>7</a:t>
            </a:fld>
            <a:endParaRPr lang="nl-BE"/>
          </a:p>
        </p:txBody>
      </p:sp>
    </p:spTree>
    <p:extLst>
      <p:ext uri="{BB962C8B-B14F-4D97-AF65-F5344CB8AC3E}">
        <p14:creationId xmlns:p14="http://schemas.microsoft.com/office/powerpoint/2010/main" val="1224043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tonen we wat de </a:t>
            </a:r>
            <a:r>
              <a:rPr lang="nl-NL" dirty="0" err="1"/>
              <a:t>kindreflex</a:t>
            </a:r>
            <a:r>
              <a:rPr lang="nl-NL" dirty="0"/>
              <a:t> is, zoals terug te vinden in onderzoeksrapport en website</a:t>
            </a:r>
          </a:p>
          <a:p>
            <a:endParaRPr lang="nl-NL" dirty="0"/>
          </a:p>
          <a:p>
            <a:r>
              <a:rPr lang="nl-NL" dirty="0"/>
              <a:t>De eerste drie stappen zijn op elke cliënt van GGZ van toepassing. De drie volgende zijn situatie-gebonden ( en dus niet voor elke cliënt). De eerste stappen doen beroep op algemene hulpverleningsvaardigheden.  De eerste drie stappen zijn vooral gericht op de krachten van de cliënt als ouder. De volgende hebben meer de focus op verontrusting en vragen waarschijnlijk meer specifieke expertise</a:t>
            </a:r>
          </a:p>
          <a:p>
            <a:endParaRPr lang="nl-BE" dirty="0"/>
          </a:p>
        </p:txBody>
      </p:sp>
      <p:sp>
        <p:nvSpPr>
          <p:cNvPr id="4" name="Tijdelijke aanduiding voor dianummer 3"/>
          <p:cNvSpPr>
            <a:spLocks noGrp="1"/>
          </p:cNvSpPr>
          <p:nvPr>
            <p:ph type="sldNum" sz="quarter" idx="5"/>
          </p:nvPr>
        </p:nvSpPr>
        <p:spPr/>
        <p:txBody>
          <a:bodyPr/>
          <a:lstStyle/>
          <a:p>
            <a:fld id="{F98CD680-BB97-4E2A-AB54-0A82F618B2E4}" type="slidenum">
              <a:rPr lang="nl-BE" smtClean="0"/>
              <a:t>9</a:t>
            </a:fld>
            <a:endParaRPr lang="nl-BE"/>
          </a:p>
        </p:txBody>
      </p:sp>
    </p:spTree>
    <p:extLst>
      <p:ext uri="{BB962C8B-B14F-4D97-AF65-F5344CB8AC3E}">
        <p14:creationId xmlns:p14="http://schemas.microsoft.com/office/powerpoint/2010/main" val="4158591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15.30-15.45u</a:t>
            </a:r>
          </a:p>
          <a:p>
            <a:endParaRPr lang="nl-NL" dirty="0"/>
          </a:p>
          <a:p>
            <a:r>
              <a:rPr lang="nl-NL" dirty="0"/>
              <a:t>Casus:</a:t>
            </a:r>
          </a:p>
          <a:p>
            <a:r>
              <a:rPr lang="nl-NL" dirty="0"/>
              <a:t>M: Sarah</a:t>
            </a:r>
          </a:p>
          <a:p>
            <a:r>
              <a:rPr lang="nl-NL" dirty="0"/>
              <a:t>P: Johan</a:t>
            </a:r>
          </a:p>
          <a:p>
            <a:r>
              <a:rPr lang="nl-NL" dirty="0"/>
              <a:t>K1: Marie, 6 jaar</a:t>
            </a:r>
          </a:p>
          <a:p>
            <a:r>
              <a:rPr lang="nl-NL" dirty="0"/>
              <a:t>K2: Victor, 1 maand</a:t>
            </a:r>
          </a:p>
          <a:p>
            <a:br>
              <a:rPr lang="nl-NL" dirty="0"/>
            </a:br>
            <a:r>
              <a:rPr lang="nl-NL" dirty="0"/>
              <a:t>M lijdt aan een depressieve stoornis en is doorverwezen door de HA.</a:t>
            </a:r>
          </a:p>
          <a:p>
            <a:r>
              <a:rPr lang="nl-NL" dirty="0"/>
              <a:t>M zegt dat P veel taken overneemt en weet niet goed hoe hij dit moet doen.</a:t>
            </a:r>
          </a:p>
          <a:p>
            <a:r>
              <a:rPr lang="nl-NL" dirty="0"/>
              <a:t>K1 valt elke avond wenend in slaap.</a:t>
            </a:r>
          </a:p>
          <a:p>
            <a:r>
              <a:rPr lang="nl-NL" dirty="0"/>
              <a:t>P drinkt elke avond een aantal pintjes om de stress te verbijten.</a:t>
            </a:r>
          </a:p>
          <a:p>
            <a:r>
              <a:rPr lang="nl-NL" dirty="0"/>
              <a:t>M beschrijf K2 als een flinke baby die weinig huilt.</a:t>
            </a:r>
          </a:p>
          <a:p>
            <a:r>
              <a:rPr lang="nl-NL" dirty="0"/>
              <a:t>M slaapt veel.</a:t>
            </a:r>
            <a:br>
              <a:rPr lang="nl-NL" dirty="0"/>
            </a:br>
            <a:r>
              <a:rPr lang="nl-NL" dirty="0"/>
              <a:t>MM nam in het begin van de decompensatie veel zorg op voor de KK, maar zit aan haar limiet.</a:t>
            </a:r>
          </a:p>
          <a:p>
            <a:r>
              <a:rPr lang="nl-NL" dirty="0"/>
              <a:t>P is ook op de dienst en zegt dat hij het niet meer ziet zitten, hij vertelt dat hij gisteren in de auto zat en dacht dat rijden tegen een boom een oplossing zou zijn.</a:t>
            </a:r>
            <a:br>
              <a:rPr lang="nl-NL" dirty="0"/>
            </a:br>
            <a:r>
              <a:rPr lang="nl-NL" dirty="0"/>
              <a:t>M slaapt nog steeds veel en kan de zorg niet opnemen.</a:t>
            </a:r>
            <a:br>
              <a:rPr lang="nl-NL" dirty="0"/>
            </a:br>
            <a:r>
              <a:rPr lang="nl-NL" dirty="0"/>
              <a:t>K2 is regelmatig ongewettigd afwezig op school.</a:t>
            </a:r>
          </a:p>
          <a:p>
            <a:endParaRPr lang="nl-NL" dirty="0"/>
          </a:p>
          <a:p>
            <a:r>
              <a:rPr lang="nl-NL" dirty="0"/>
              <a:t>Observatoren</a:t>
            </a:r>
          </a:p>
          <a:p>
            <a:r>
              <a:rPr lang="nl-NL" dirty="0"/>
              <a:t>Algemene opdracht</a:t>
            </a:r>
          </a:p>
          <a:p>
            <a:endParaRPr lang="nl-NL" dirty="0"/>
          </a:p>
          <a:p>
            <a:r>
              <a:rPr lang="nl-NL" dirty="0"/>
              <a:t>Wat is een verontrustende situatie ?</a:t>
            </a:r>
          </a:p>
          <a:p>
            <a:r>
              <a:rPr lang="nl-NL" dirty="0"/>
              <a:t>Op welke risicofactoren moet je letten?</a:t>
            </a:r>
          </a:p>
          <a:p>
            <a:r>
              <a:rPr lang="nl-NL" dirty="0"/>
              <a:t>Op welke beschermende factoren moet je letten?</a:t>
            </a:r>
          </a:p>
          <a:p>
            <a:r>
              <a:rPr lang="nl-NL" dirty="0"/>
              <a:t>Welke instrumenten kan je gebruiken om de situatie in te schatten?</a:t>
            </a:r>
          </a:p>
          <a:p>
            <a:r>
              <a:rPr lang="nl-NL" dirty="0"/>
              <a:t>Hoe en waarvoor kan je de gemandateerde voorzieningen consulteren?</a:t>
            </a:r>
          </a:p>
          <a:p>
            <a:r>
              <a:rPr lang="nl-NL" dirty="0"/>
              <a:t>Hoe bespreek je jouw bevindingen met de cliënt?</a:t>
            </a:r>
          </a:p>
          <a:p>
            <a:br>
              <a:rPr lang="nl-NL" dirty="0"/>
            </a:br>
            <a:endParaRPr lang="nl-NL" dirty="0"/>
          </a:p>
          <a:p>
            <a:r>
              <a:rPr lang="nl-NL" dirty="0"/>
              <a:t>15 ‘ ROLLENSPEL (in groepjes of plenair)</a:t>
            </a:r>
          </a:p>
          <a:p>
            <a:endParaRPr lang="nl-NL" dirty="0"/>
          </a:p>
          <a:p>
            <a:r>
              <a:rPr lang="nl-NL" dirty="0"/>
              <a:t>Stap 4: ga verder na of er sprake is van verontrusting en bereidheid.</a:t>
            </a:r>
          </a:p>
          <a:p>
            <a:r>
              <a:rPr lang="nl-NL" dirty="0"/>
              <a:t>Aandachtspunten:</a:t>
            </a:r>
          </a:p>
          <a:p>
            <a:r>
              <a:rPr lang="nl-NL" dirty="0"/>
              <a:t>Verzamel extra gegevens om een inschatting te kunnen maken van de situatie. Baseer je niet uitsluitend op de input van de cliënt, maar beluister ook sleutelfiguren in het leven van de cliënt (de partner, andere kinderen, grootouders, vriend, etc.). Zo krijg je een goede kijk op de situatie en mogelijke beschermende factoren. Wanneer je de kinderen zelf betrekt, is het nodig om eerst hun toestemming hiervoor te vragen. Vanaf 12 jaar mogen kinderen immers veel zelf beslissen.</a:t>
            </a:r>
          </a:p>
          <a:p>
            <a:r>
              <a:rPr lang="nl-NL" dirty="0"/>
              <a:t>Kijk naar risico- en beschermende factoren. Is er een opeenstapeling van risicofactoren en een afwezigheid van beschermende factoren? Je kan gebruikmaken van een assessment instrument om blinde vlekken systematisch in beeld te brengen. Houd er rekening mee dat de eigen waarden, normen en ervaringen een invloed hebben op de manier waarop je de situatie interpreteert. Bespreek de resultaten daarom altijd eerst met een collega-hulpverlener of expert voor je opnieuw in gesprek gaat met de cliënt. Wanneer je twijfelt of geen collega-hulpverlener hebt om jouw bezorgdheden mee te bespreken, kan je telefonisch en anoniem een beroep doen op de consultfunctie van zowel het Vertrouwenscentrum Kindermishandeling (VK) als het Ondersteuningscentrum Jeugdhulp (OCJ).</a:t>
            </a:r>
          </a:p>
          <a:p>
            <a:r>
              <a:rPr lang="nl-NL" dirty="0"/>
              <a:t>Bespreek de conclusies met de cliënt en sta open voor alternatieve verklaringen.</a:t>
            </a:r>
          </a:p>
          <a:p>
            <a:r>
              <a:rPr lang="nl-NL" dirty="0"/>
              <a:t>Leg alle verzamelde informatie samen en beslis in teamverband of de situatie verontrustend is.</a:t>
            </a:r>
          </a:p>
          <a:p>
            <a:r>
              <a:rPr lang="nl-NL" dirty="0"/>
              <a:t>Wanneer je oordeelt dat de situatie verontrustend is, ga dan verder na of de cliënt bereid is om de situatie te veranderen.</a:t>
            </a:r>
          </a:p>
          <a:p>
            <a:r>
              <a:rPr lang="nl-NL" dirty="0"/>
              <a:t>Noteer in het dossier of de thuissituatie verontrustend is en of er bereidheid is bij de cliënt.</a:t>
            </a:r>
          </a:p>
          <a:p>
            <a:r>
              <a:rPr lang="nl-NL" dirty="0"/>
              <a:t>Overschrijd de eigen competenties niet. Schakel een collega uit de eigen voorziening of het regionale netwerk in wanneer je niet zeker van je stuk bent.</a:t>
            </a:r>
          </a:p>
          <a:p>
            <a:r>
              <a:rPr lang="nl-NL" dirty="0"/>
              <a:t>Kies een vervolgstap:</a:t>
            </a:r>
          </a:p>
          <a:p>
            <a:r>
              <a:rPr lang="nl-NL" dirty="0"/>
              <a:t>Ga naar stap 3 wanneer de thuissituatie veilig is.</a:t>
            </a:r>
          </a:p>
          <a:p>
            <a:r>
              <a:rPr lang="nl-NL" dirty="0"/>
              <a:t>Ga naar stap 5 wanneer de thuissituatie verontrustend is maar er bereidheid is bij de cliënt.</a:t>
            </a:r>
          </a:p>
          <a:p>
            <a:r>
              <a:rPr lang="nl-NL" dirty="0"/>
              <a:t>Ga naar stap 6 wanneer de thuissituatie verontrustend is en er onvermogen of weerstand is bij de cliënt of wanneer er acuut gevaar is.</a:t>
            </a:r>
          </a:p>
          <a:p>
            <a:r>
              <a:rPr lang="nl-NL" dirty="0"/>
              <a:t> </a:t>
            </a:r>
          </a:p>
          <a:p>
            <a:r>
              <a:rPr lang="nl-NL" dirty="0"/>
              <a:t>Wat is een verontrustende situatie ?</a:t>
            </a:r>
          </a:p>
          <a:p>
            <a:r>
              <a:rPr lang="nl-NL" dirty="0"/>
              <a:t>Volgens het decreet Integrale Jeugdhulp is er sprake van verontrusting wanneer de ontwikkelingskansen van een minderjarige bedreigd zijn.</a:t>
            </a:r>
          </a:p>
          <a:p>
            <a:r>
              <a:rPr lang="nl-NL" dirty="0"/>
              <a:t>Dat kan het geval zijn als de provisie-, protectie- of participatierechten van de minderjarige worden geschonden. Maar ook als de psychische, fysieke of seksuele integriteit van een minderjarige of één of meer gezinsleden wordt aangetast.</a:t>
            </a:r>
          </a:p>
          <a:p>
            <a:r>
              <a:rPr lang="nl-NL" dirty="0"/>
              <a:t> </a:t>
            </a:r>
          </a:p>
          <a:p>
            <a:r>
              <a:rPr lang="nl-NL" dirty="0"/>
              <a:t>provisierechten: het recht op toegang tot bepaalde voorzieningen en diensten (bv. gezondheidszorg, onderwijs, rust, ontspanning en aangepaste zorg voor kinderen met een beperking);</a:t>
            </a:r>
          </a:p>
          <a:p>
            <a:r>
              <a:rPr lang="nl-NL" dirty="0"/>
              <a:t>protectierechten: het recht op bescherming tegen schadelijke praktijken (bv. bescherming tegen commerciële of seksuele uitbuiting en fysieke of mentale mishandeling);</a:t>
            </a:r>
          </a:p>
          <a:p>
            <a:r>
              <a:rPr lang="nl-NL" dirty="0"/>
              <a:t>participatierechten: het recht om gehoord te worden bij beslissingen die je leven beïnvloeden (bv. vrijheid van spreken en van mening, vrijheid van cultuur, godsdienst of taal).</a:t>
            </a:r>
          </a:p>
          <a:p>
            <a:r>
              <a:rPr lang="nl-NL" dirty="0"/>
              <a:t>Op welke risicofactoren moet je letten?</a:t>
            </a:r>
          </a:p>
          <a:p>
            <a:r>
              <a:rPr lang="nl-NL" dirty="0"/>
              <a:t>Risicofactoren bij de ouder en het gezin:</a:t>
            </a:r>
          </a:p>
          <a:p>
            <a:r>
              <a:rPr lang="nl-NL" dirty="0"/>
              <a:t>ouder met een verleden van mishandeling;</a:t>
            </a:r>
          </a:p>
          <a:p>
            <a:r>
              <a:rPr lang="nl-NL" dirty="0"/>
              <a:t>ouder met een lage scholing;</a:t>
            </a:r>
          </a:p>
          <a:p>
            <a:r>
              <a:rPr lang="nl-NL" dirty="0"/>
              <a:t>ouder met een beperkt cognitief vermogen;</a:t>
            </a:r>
          </a:p>
          <a:p>
            <a:r>
              <a:rPr lang="nl-NL" dirty="0"/>
              <a:t>ouder met een verslaving, psychisch probleem of persoonlijkheidsstoornis;</a:t>
            </a:r>
          </a:p>
          <a:p>
            <a:r>
              <a:rPr lang="nl-NL" dirty="0"/>
              <a:t>ouder met een gebrek aan empathie voor het kind;</a:t>
            </a:r>
          </a:p>
          <a:p>
            <a:r>
              <a:rPr lang="nl-NL" dirty="0"/>
              <a:t>ouder die op een destructieve manier met anderen omgaat;</a:t>
            </a:r>
          </a:p>
          <a:p>
            <a:r>
              <a:rPr lang="nl-NL" dirty="0"/>
              <a:t>ouder met rigide en gebrekkige communicatiepatronen;</a:t>
            </a:r>
          </a:p>
          <a:p>
            <a:r>
              <a:rPr lang="nl-NL" dirty="0"/>
              <a:t>gezinnen met partnergeweld;</a:t>
            </a:r>
          </a:p>
          <a:p>
            <a:r>
              <a:rPr lang="nl-NL" dirty="0"/>
              <a:t>relatieproblemen bij de ouders, waaronder echt- en vechtscheidingen.</a:t>
            </a:r>
          </a:p>
          <a:p>
            <a:r>
              <a:rPr lang="nl-NL" dirty="0"/>
              <a:t>Risicofactoren bij het kind:</a:t>
            </a:r>
          </a:p>
          <a:p>
            <a:r>
              <a:rPr lang="nl-NL" dirty="0"/>
              <a:t>ongewenst kind;</a:t>
            </a:r>
          </a:p>
          <a:p>
            <a:r>
              <a:rPr lang="nl-NL" dirty="0"/>
              <a:t>kind met een ziekte of handicap</a:t>
            </a:r>
          </a:p>
          <a:p>
            <a:r>
              <a:rPr lang="nl-NL" dirty="0"/>
              <a:t>kind met een lastige persoonlijkheid, gedrags- of ontwikkelingsprobleem;</a:t>
            </a:r>
          </a:p>
          <a:p>
            <a:r>
              <a:rPr lang="nl-NL" dirty="0"/>
              <a:t>stief-, pleeg- of adoptiekind;</a:t>
            </a:r>
          </a:p>
          <a:p>
            <a:r>
              <a:rPr lang="nl-NL" dirty="0"/>
              <a:t>prematuur geboren kind (verhoogd risico op hechtingsproblemen);</a:t>
            </a:r>
          </a:p>
          <a:p>
            <a:r>
              <a:rPr lang="nl-NL" dirty="0"/>
              <a:t>kind tussen 0 en 3 jaar (meer kwetsbaar, afhankelijk, eisend en egocentrisch).</a:t>
            </a:r>
          </a:p>
          <a:p>
            <a:r>
              <a:rPr lang="nl-NL" dirty="0"/>
              <a:t>Risicofactoren in de omgeving:</a:t>
            </a:r>
          </a:p>
          <a:p>
            <a:r>
              <a:rPr lang="nl-NL" dirty="0"/>
              <a:t>armoede;</a:t>
            </a:r>
          </a:p>
          <a:p>
            <a:r>
              <a:rPr lang="nl-NL" dirty="0"/>
              <a:t>zwak sociaal netwerk;</a:t>
            </a:r>
          </a:p>
          <a:p>
            <a:r>
              <a:rPr lang="nl-NL" dirty="0"/>
              <a:t>criminaliteit;</a:t>
            </a:r>
          </a:p>
          <a:p>
            <a:r>
              <a:rPr lang="nl-NL" dirty="0"/>
              <a:t>geweld in de leefomgeving;</a:t>
            </a:r>
          </a:p>
          <a:p>
            <a:r>
              <a:rPr lang="nl-NL" dirty="0"/>
              <a:t>gebrek aan adequate kinderzorg.</a:t>
            </a:r>
          </a:p>
          <a:p>
            <a:r>
              <a:rPr lang="nl-NL" dirty="0"/>
              <a:t> </a:t>
            </a:r>
          </a:p>
          <a:p>
            <a:r>
              <a:rPr lang="nl-NL" dirty="0"/>
              <a:t>Op welke beschermende factoren moet je letten?</a:t>
            </a:r>
          </a:p>
          <a:p>
            <a:r>
              <a:rPr lang="nl-NL" dirty="0"/>
              <a:t>Beschermende factoren voor de ouder en het gezin:</a:t>
            </a:r>
          </a:p>
          <a:p>
            <a:r>
              <a:rPr lang="nl-NL" dirty="0"/>
              <a:t>minder ernstige problematiek en milde symptomen;</a:t>
            </a:r>
          </a:p>
          <a:p>
            <a:r>
              <a:rPr lang="nl-NL" dirty="0"/>
              <a:t>beschikbaarheid andere ouder;</a:t>
            </a:r>
          </a:p>
          <a:p>
            <a:r>
              <a:rPr lang="nl-NL" dirty="0"/>
              <a:t>beschikbaar als ouder in stabiele periodes</a:t>
            </a:r>
          </a:p>
          <a:p>
            <a:r>
              <a:rPr lang="nl-NL" dirty="0"/>
              <a:t>sociale competenties.</a:t>
            </a:r>
          </a:p>
          <a:p>
            <a:r>
              <a:rPr lang="nl-NL" dirty="0"/>
              <a:t>Beschermende factoren voor het kind:</a:t>
            </a:r>
          </a:p>
          <a:p>
            <a:r>
              <a:rPr lang="nl-NL" dirty="0"/>
              <a:t>creativiteit;</a:t>
            </a:r>
          </a:p>
          <a:p>
            <a:r>
              <a:rPr lang="nl-NL" dirty="0"/>
              <a:t>temperament dat goed bij de ouder past;</a:t>
            </a:r>
          </a:p>
          <a:p>
            <a:r>
              <a:rPr lang="nl-NL" dirty="0"/>
              <a:t>hogere intelligentie;</a:t>
            </a:r>
          </a:p>
          <a:p>
            <a:r>
              <a:rPr lang="nl-NL" dirty="0"/>
              <a:t>sociale competentie;</a:t>
            </a:r>
          </a:p>
          <a:p>
            <a:r>
              <a:rPr lang="nl-NL" dirty="0"/>
              <a:t>gedrevenheid;</a:t>
            </a:r>
          </a:p>
          <a:p>
            <a:r>
              <a:rPr lang="nl-NL" dirty="0"/>
              <a:t>groot probleemoplossend vermogen;</a:t>
            </a:r>
          </a:p>
          <a:p>
            <a:r>
              <a:rPr lang="nl-NL" dirty="0"/>
              <a:t>groot begrip en inzicht in zichzelf en anderen;</a:t>
            </a:r>
          </a:p>
          <a:p>
            <a:r>
              <a:rPr lang="nl-NL" dirty="0"/>
              <a:t>positieve schoolervaringen;</a:t>
            </a:r>
          </a:p>
          <a:p>
            <a:r>
              <a:rPr lang="nl-NL" dirty="0"/>
              <a:t>groot gevoel van zelfwaarde;</a:t>
            </a:r>
          </a:p>
          <a:p>
            <a:r>
              <a:rPr lang="nl-NL" dirty="0"/>
              <a:t>goede band met beschermende volwassenen;</a:t>
            </a:r>
          </a:p>
          <a:p>
            <a:r>
              <a:rPr lang="nl-NL" dirty="0"/>
              <a:t>positieve ervaringen met leeftijdsgenoten;</a:t>
            </a:r>
          </a:p>
          <a:p>
            <a:r>
              <a:rPr lang="nl-NL" dirty="0"/>
              <a:t>veel ontspannende activiteiten;</a:t>
            </a:r>
          </a:p>
          <a:p>
            <a:r>
              <a:rPr lang="nl-NL" dirty="0"/>
              <a:t>oudere leeftijd.</a:t>
            </a:r>
          </a:p>
          <a:p>
            <a:r>
              <a:rPr lang="nl-NL" dirty="0"/>
              <a:t>Beschermende factoren in de omgeving:</a:t>
            </a:r>
          </a:p>
          <a:p>
            <a:r>
              <a:rPr lang="nl-NL" dirty="0"/>
              <a:t>uitgebreid sociaal netwerk;</a:t>
            </a:r>
          </a:p>
          <a:p>
            <a:r>
              <a:rPr lang="nl-NL" dirty="0"/>
              <a:t>contact met hulpverlening;</a:t>
            </a:r>
          </a:p>
          <a:p>
            <a:r>
              <a:rPr lang="nl-NL" dirty="0"/>
              <a:t>positieve kijk op de samenleving.</a:t>
            </a:r>
          </a:p>
          <a:p>
            <a:r>
              <a:rPr lang="nl-NL" dirty="0"/>
              <a:t> </a:t>
            </a:r>
          </a:p>
          <a:p>
            <a:r>
              <a:rPr lang="nl-NL" dirty="0"/>
              <a:t>Welke instrumenten kan je gebruiken om de situatie in te schatten?</a:t>
            </a:r>
          </a:p>
          <a:p>
            <a:r>
              <a:rPr lang="nl-NL" dirty="0"/>
              <a:t>In Vlaanderen maken heel wat hulpverleners gebruik van de Lijst voor Screening en Interventie Keuze (SIK-lijst) voor een risico-inschatting van de thuissituatie en om op basis hiervan tussen te komen of te verwijzen (zie bijlage 3). De SIK-lijst levert echter geen genormeerde scores op. Het is eerder een theoretisch gefundeerd hulpmiddel voor de praktijk. Daarnaast bestaan er meer geavanceerde risicotaxatie-instrumenten om verontrusting te signaleren en eventuele blinde vlekken in kaart te brengen. Er zijn verschillende Nederlandstalige risicotaxatie-instrumenten, maar de meeste kennen een lage validiteit en betrouwbaarheid. Toch kunnen ze helpen om de blik te verruimen met aandacht voor relevante signalen en beschermende factoren, wat noodzakelijk is om tot een gefundeerde mening te komen en een subjectief oordeel expliciet te maken.</a:t>
            </a:r>
            <a:br>
              <a:rPr lang="nl-NL" dirty="0"/>
            </a:br>
            <a:r>
              <a:rPr lang="nl-NL" dirty="0"/>
              <a:t>De instrumenten helpen ook bij de bespreking van de situatie met de collega’s en de cliënt. Het Licht Instrument Risicotaxatie </a:t>
            </a:r>
            <a:r>
              <a:rPr lang="nl-NL" dirty="0" err="1"/>
              <a:t>Kindveiligheid</a:t>
            </a:r>
            <a:r>
              <a:rPr lang="nl-NL" dirty="0"/>
              <a:t> (LIRIK) wordt in Vlaanderen het vaakst door hulpverleners gebruikt (zie bijlage 4). De LIRIK maakt een inschatting van de huidige veiligheidssituatie van het kind en van de toekomstige risico’s. LIRIK helpt bij het inzichtelijk maken van de balans tussen risico- en beschermende factoren. Een nadeel is dat het instrument geen handvatten aanreikt over hoe zwaar hulpverleners risicofactoren moeten wegen. De professional bepaalt uiteindelijk zelf hoe hij de risicofactoren inschat om tot een eindoordeel te komen</a:t>
            </a:r>
          </a:p>
          <a:p>
            <a:r>
              <a:rPr lang="nl-NL" dirty="0"/>
              <a:t>Geen enkel instrument is in staat om op accurate wijze te bepalen of een opvoedingssituatie verontrustend is. Ze geven enkel richting. Houd daarom rekening met deze aandachtspunten: </a:t>
            </a:r>
          </a:p>
          <a:p>
            <a:r>
              <a:rPr lang="nl-NL" dirty="0"/>
              <a:t>Vertrouw niet blind op de uitkomst van een risicotaxatie-instrument. Sta kritisch ten aanzien van de bevindingen.</a:t>
            </a:r>
          </a:p>
          <a:p>
            <a:r>
              <a:rPr lang="nl-NL" dirty="0"/>
              <a:t>Maak een veiligheids- en risico-inschatting nooit alleen. Houd er rekening mee dat je eigen normen, waarden en ervaringen een invloed hebben op de manier waarop je de situatie interpreteert. Bespreek je conclusies daarom altijd met een collega of andere expert en bekijk of er geen alternatieve interpretatie of verklaring mogelijk is.</a:t>
            </a:r>
          </a:p>
          <a:p>
            <a:r>
              <a:rPr lang="nl-NL" dirty="0"/>
              <a:t>Ga altijd in gesprek met ouders over de conclusies die je samen met je collega’s trekt. Sta open voor andere verklaringen die jouw interpretatie tegenspreken.</a:t>
            </a:r>
          </a:p>
          <a:p>
            <a:r>
              <a:rPr lang="nl-NL" dirty="0"/>
              <a:t>Hoe en waarvoor kan je de gemandateerde voorzieningen consulteren?</a:t>
            </a:r>
          </a:p>
          <a:p>
            <a:r>
              <a:rPr lang="nl-NL" dirty="0"/>
              <a:t>Hulpverleners die nood hebben aan het advies van een expert om de situatie in te schatten, kunnen een beroep doen op de consultfunctie van de twee gemandateerde voorzieningen: de Vertrouwenscentra Kindermishandeling en de Ondersteuningscentra Jeugdhulp. Consultgesprekken verlopen telefonisch en gebeuren op basis van anonieme cliëntgegevens. </a:t>
            </a:r>
          </a:p>
          <a:p>
            <a:br>
              <a:rPr lang="nl-NL" dirty="0"/>
            </a:br>
            <a:r>
              <a:rPr lang="nl-NL" dirty="0"/>
              <a:t>Wat is een consult?</a:t>
            </a:r>
          </a:p>
          <a:p>
            <a:r>
              <a:rPr lang="nl-NL" dirty="0"/>
              <a:t>Een consult is een reflectie over het omgaan met verontrusting. Het kan pistes aanreiken die de horizon van de consultvrager verbreden, zodat hij weer handelingsmogelijkheden</a:t>
            </a:r>
            <a:br>
              <a:rPr lang="nl-NL" dirty="0"/>
            </a:br>
            <a:r>
              <a:rPr lang="nl-NL" dirty="0"/>
              <a:t>ziet.</a:t>
            </a:r>
          </a:p>
          <a:p>
            <a:r>
              <a:rPr lang="nl-NL" dirty="0"/>
              <a:t>De hulpverlener die een consult vraagt, blijft verantwoordelijk voor de opvolging van de cliënt en het al dan niet nemen van volgende stappen.</a:t>
            </a:r>
          </a:p>
          <a:p>
            <a:r>
              <a:rPr lang="nl-NL" dirty="0"/>
              <a:t>Consultvragen leiden alleen tot een effectieve aanmelding bij een gemandateerde voorziening als de consultvrager dit zelf beslist en meldt.</a:t>
            </a:r>
          </a:p>
          <a:p>
            <a:r>
              <a:rPr lang="nl-NL" dirty="0"/>
              <a:t>Wat is een consult niet?</a:t>
            </a:r>
          </a:p>
          <a:p>
            <a:r>
              <a:rPr lang="nl-NL" dirty="0"/>
              <a:t>Een consult is geen melding bij een OCJ of VK. Het is ook geen formeel oordeel over maatschappelijke noodzaak.</a:t>
            </a:r>
          </a:p>
          <a:p>
            <a:r>
              <a:rPr lang="nl-NL" dirty="0"/>
              <a:t>Hoe bespreek je jouw bevindingen met de cliënt?</a:t>
            </a:r>
          </a:p>
          <a:p>
            <a:r>
              <a:rPr lang="nl-NL" dirty="0"/>
              <a:t> </a:t>
            </a:r>
          </a:p>
          <a:p>
            <a:r>
              <a:rPr lang="nl-NL" dirty="0"/>
              <a:t>Tips:</a:t>
            </a:r>
          </a:p>
          <a:p>
            <a:r>
              <a:rPr lang="nl-NL" dirty="0"/>
              <a:t>Zet op een rij wat je al weet. Zo wordt duidelijk waarover je nog niet veel weet en dus verder moet doorvragen. Het gesprek moet je helpen om een beslissing te nemen en een vervolgstap te kiezen.</a:t>
            </a:r>
          </a:p>
          <a:p>
            <a:r>
              <a:rPr lang="nl-NL" dirty="0"/>
              <a:t>Benoem je zorgen zo concreet mogelijk. “Ik maak me zorgen om de kinderen” is niet concreet. “De kinderen krijgen drie keer in de week geen eten mee naar school” is wel concreet.</a:t>
            </a:r>
          </a:p>
          <a:p>
            <a:r>
              <a:rPr lang="nl-NL" dirty="0"/>
              <a:t>Formuleer je zorgen aan de hand van feiten zonder een oordeel te vellen.</a:t>
            </a:r>
          </a:p>
          <a:p>
            <a:r>
              <a:rPr lang="nl-NL" dirty="0"/>
              <a:t>Kijk niet alleen naar de zorgen en problemen, maar ook naar wat goed gaat. Benoem positieve zaken en complimenteer de cliënt hiervoor. Zo leg je verbinding met de cliënt.</a:t>
            </a:r>
          </a:p>
          <a:p>
            <a:r>
              <a:rPr lang="nl-NL" dirty="0"/>
              <a:t>Vermijd termen als verwaarlozing of kindermishandeling. Gebruik neutrale termen als “Ik maak me een beetje zorgen over uw kind en of het wel goed in zijn vel zit.”</a:t>
            </a:r>
          </a:p>
          <a:p>
            <a:r>
              <a:rPr lang="nl-NL" dirty="0"/>
              <a:t>Neem de tijd. Zorg ervoor dat er tijd is om het gesprek eventueel te laten uitlopen.</a:t>
            </a:r>
          </a:p>
          <a:p>
            <a:r>
              <a:rPr lang="nl-NL" dirty="0"/>
              <a:t>Zorg dat er een tolk aanwezig is als de cliënt niet goed Nederlands spreekt.</a:t>
            </a:r>
          </a:p>
          <a:p>
            <a:endParaRPr lang="nl-NL" dirty="0"/>
          </a:p>
          <a:p>
            <a:endParaRPr lang="nl-BE" dirty="0"/>
          </a:p>
        </p:txBody>
      </p:sp>
      <p:sp>
        <p:nvSpPr>
          <p:cNvPr id="4" name="Tijdelijke aanduiding voor dianummer 3"/>
          <p:cNvSpPr>
            <a:spLocks noGrp="1"/>
          </p:cNvSpPr>
          <p:nvPr>
            <p:ph type="sldNum" sz="quarter" idx="5"/>
          </p:nvPr>
        </p:nvSpPr>
        <p:spPr/>
        <p:txBody>
          <a:bodyPr/>
          <a:lstStyle/>
          <a:p>
            <a:fld id="{F98CD680-BB97-4E2A-AB54-0A82F618B2E4}" type="slidenum">
              <a:rPr lang="nl-BE" smtClean="0"/>
              <a:t>10</a:t>
            </a:fld>
            <a:endParaRPr lang="nl-BE"/>
          </a:p>
        </p:txBody>
      </p:sp>
    </p:spTree>
    <p:extLst>
      <p:ext uri="{BB962C8B-B14F-4D97-AF65-F5344CB8AC3E}">
        <p14:creationId xmlns:p14="http://schemas.microsoft.com/office/powerpoint/2010/main" val="24276401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EIndindeling">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C4EF29-32A0-4F81-AFB0-022FF7382E7B}"/>
              </a:ext>
            </a:extLst>
          </p:cNvPr>
          <p:cNvSpPr>
            <a:spLocks noGrp="1"/>
          </p:cNvSpPr>
          <p:nvPr>
            <p:ph type="title"/>
          </p:nvPr>
        </p:nvSpPr>
        <p:spPr>
          <a:xfrm>
            <a:off x="1248000" y="719334"/>
            <a:ext cx="6504093" cy="1245060"/>
          </a:xfrm>
        </p:spPr>
        <p:txBody>
          <a:bodyPr anchor="b"/>
          <a:lstStyle>
            <a:lvl1pPr>
              <a:defRPr sz="3330">
                <a:solidFill>
                  <a:schemeClr val="bg1"/>
                </a:solidFill>
              </a:defRPr>
            </a:lvl1pPr>
          </a:lstStyle>
          <a:p>
            <a:r>
              <a:rPr lang="nl-NL"/>
              <a:t>Klik om stijl te bewerken</a:t>
            </a:r>
            <a:endParaRPr lang="en-US" dirty="0"/>
          </a:p>
        </p:txBody>
      </p:sp>
      <p:sp>
        <p:nvSpPr>
          <p:cNvPr id="3" name="Tijdelijke aanduiding voor inhoud 2">
            <a:extLst>
              <a:ext uri="{FF2B5EF4-FFF2-40B4-BE49-F238E27FC236}">
                <a16:creationId xmlns:a16="http://schemas.microsoft.com/office/drawing/2014/main" id="{D57DBEC6-712C-48E7-87FE-BA1F837C29B8}"/>
              </a:ext>
            </a:extLst>
          </p:cNvPr>
          <p:cNvSpPr>
            <a:spLocks noGrp="1"/>
          </p:cNvSpPr>
          <p:nvPr>
            <p:ph idx="1" hasCustomPrompt="1"/>
          </p:nvPr>
        </p:nvSpPr>
        <p:spPr>
          <a:xfrm>
            <a:off x="1248001" y="2301869"/>
            <a:ext cx="6504092" cy="2329821"/>
          </a:xfrm>
        </p:spPr>
        <p:txBody>
          <a:bodyPr/>
          <a:lstStyle>
            <a:lvl1pPr>
              <a:lnSpc>
                <a:spcPct val="100000"/>
              </a:lnSpc>
              <a:spcAft>
                <a:spcPts val="1332"/>
              </a:spcAft>
              <a:defRPr sz="1199" b="1">
                <a:solidFill>
                  <a:schemeClr val="bg1"/>
                </a:solidFill>
                <a:latin typeface="+mj-lt"/>
              </a:defRPr>
            </a:lvl1pPr>
            <a:lvl2pPr marL="0" indent="0">
              <a:lnSpc>
                <a:spcPct val="100000"/>
              </a:lnSpc>
              <a:spcAft>
                <a:spcPts val="1332"/>
              </a:spcAft>
              <a:buNone/>
              <a:defRPr sz="1332">
                <a:solidFill>
                  <a:schemeClr val="bg1"/>
                </a:solidFill>
                <a:latin typeface="Calibri" panose="020F0502020204030204" pitchFamily="34" charset="0"/>
                <a:cs typeface="Calibri" panose="020F0502020204030204" pitchFamily="34" charset="0"/>
              </a:defRPr>
            </a:lvl2pPr>
            <a:lvl3pPr>
              <a:lnSpc>
                <a:spcPct val="100000"/>
              </a:lnSpc>
              <a:spcAft>
                <a:spcPts val="666"/>
              </a:spcAft>
              <a:buClr>
                <a:schemeClr val="bg1"/>
              </a:buClr>
              <a:defRPr sz="1332">
                <a:solidFill>
                  <a:schemeClr val="bg1"/>
                </a:solidFill>
              </a:defRPr>
            </a:lvl3pPr>
            <a:lvl4pPr>
              <a:lnSpc>
                <a:spcPct val="100000"/>
              </a:lnSpc>
              <a:spcAft>
                <a:spcPts val="666"/>
              </a:spcAft>
              <a:buClr>
                <a:schemeClr val="bg1"/>
              </a:buClr>
              <a:defRPr sz="1332">
                <a:solidFill>
                  <a:schemeClr val="bg1"/>
                </a:solidFill>
              </a:defRPr>
            </a:lvl4pPr>
            <a:lvl5pPr>
              <a:lnSpc>
                <a:spcPct val="100000"/>
              </a:lnSpc>
              <a:spcAft>
                <a:spcPts val="666"/>
              </a:spcAft>
              <a:buClr>
                <a:schemeClr val="bg1"/>
              </a:buClr>
              <a:defRPr sz="1332">
                <a:solidFill>
                  <a:schemeClr val="bg1"/>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ijdelijke aanduiding voor datum 3">
            <a:extLst>
              <a:ext uri="{FF2B5EF4-FFF2-40B4-BE49-F238E27FC236}">
                <a16:creationId xmlns:a16="http://schemas.microsoft.com/office/drawing/2014/main" id="{39E45F90-799D-4334-AB67-D25F6B06B0A4}"/>
              </a:ext>
            </a:extLst>
          </p:cNvPr>
          <p:cNvSpPr>
            <a:spLocks noGrp="1"/>
          </p:cNvSpPr>
          <p:nvPr>
            <p:ph type="dt" sz="half" idx="10"/>
          </p:nvPr>
        </p:nvSpPr>
        <p:spPr/>
        <p:txBody>
          <a:bodyPr/>
          <a:lstStyle>
            <a:lvl1pPr>
              <a:defRPr>
                <a:solidFill>
                  <a:schemeClr val="bg1"/>
                </a:solidFill>
              </a:defRPr>
            </a:lvl1pPr>
          </a:lstStyle>
          <a:p>
            <a:fld id="{A2654E20-11A3-4A2C-A361-960BC09DACFA}" type="datetimeFigureOut">
              <a:rPr lang="en-US" smtClean="0"/>
              <a:pPr/>
              <a:t>9/30/2022</a:t>
            </a:fld>
            <a:endParaRPr lang="en-US"/>
          </a:p>
        </p:txBody>
      </p:sp>
      <p:sp>
        <p:nvSpPr>
          <p:cNvPr id="6" name="Tijdelijke aanduiding voor dianummer 5">
            <a:extLst>
              <a:ext uri="{FF2B5EF4-FFF2-40B4-BE49-F238E27FC236}">
                <a16:creationId xmlns:a16="http://schemas.microsoft.com/office/drawing/2014/main" id="{339CE7EF-D793-4056-9112-6F340821A64F}"/>
              </a:ext>
            </a:extLst>
          </p:cNvPr>
          <p:cNvSpPr>
            <a:spLocks noGrp="1"/>
          </p:cNvSpPr>
          <p:nvPr>
            <p:ph type="sldNum" sz="quarter" idx="12"/>
          </p:nvPr>
        </p:nvSpPr>
        <p:spPr/>
        <p:txBody>
          <a:bodyPr/>
          <a:lstStyle>
            <a:lvl1pPr>
              <a:defRPr>
                <a:solidFill>
                  <a:schemeClr val="bg1"/>
                </a:solidFill>
              </a:defRPr>
            </a:lvl1pPr>
          </a:lstStyle>
          <a:p>
            <a:fld id="{8F712A50-FF1D-4BCC-BB37-AD1C505C6070}" type="slidenum">
              <a:rPr lang="en-US" smtClean="0"/>
              <a:pPr/>
              <a:t>‹nr.›</a:t>
            </a:fld>
            <a:endParaRPr lang="en-US"/>
          </a:p>
        </p:txBody>
      </p:sp>
      <p:pic>
        <p:nvPicPr>
          <p:cNvPr id="11" name="Afbeelding 10" descr="Afbeelding met tekst, geweer&#10;&#10;Automatisch gegenereerde beschrijving">
            <a:extLst>
              <a:ext uri="{FF2B5EF4-FFF2-40B4-BE49-F238E27FC236}">
                <a16:creationId xmlns:a16="http://schemas.microsoft.com/office/drawing/2014/main" id="{EC759FED-3CFB-4873-8825-A694FCD78B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221217"/>
            <a:ext cx="12192000" cy="1636784"/>
          </a:xfrm>
          <a:prstGeom prst="rect">
            <a:avLst/>
          </a:prstGeom>
        </p:spPr>
      </p:pic>
      <p:pic>
        <p:nvPicPr>
          <p:cNvPr id="12" name="Afbeelding 11">
            <a:extLst>
              <a:ext uri="{FF2B5EF4-FFF2-40B4-BE49-F238E27FC236}">
                <a16:creationId xmlns:a16="http://schemas.microsoft.com/office/drawing/2014/main" id="{E52DAB8F-EA9D-49D7-B197-9399EC41AA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9600" y="5610804"/>
            <a:ext cx="1536000" cy="812304"/>
          </a:xfrm>
          <a:prstGeom prst="rect">
            <a:avLst/>
          </a:prstGeom>
        </p:spPr>
      </p:pic>
    </p:spTree>
    <p:extLst>
      <p:ext uri="{BB962C8B-B14F-4D97-AF65-F5344CB8AC3E}">
        <p14:creationId xmlns:p14="http://schemas.microsoft.com/office/powerpoint/2010/main" val="3217419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leen Beeld">
    <p:spTree>
      <p:nvGrpSpPr>
        <p:cNvPr id="1" name=""/>
        <p:cNvGrpSpPr/>
        <p:nvPr/>
      </p:nvGrpSpPr>
      <p:grpSpPr>
        <a:xfrm>
          <a:off x="0" y="0"/>
          <a:ext cx="0" cy="0"/>
          <a:chOff x="0" y="0"/>
          <a:chExt cx="0" cy="0"/>
        </a:xfrm>
      </p:grpSpPr>
      <p:sp>
        <p:nvSpPr>
          <p:cNvPr id="7" name="Tijdelijke aanduiding voor afbeelding 6">
            <a:extLst>
              <a:ext uri="{FF2B5EF4-FFF2-40B4-BE49-F238E27FC236}">
                <a16:creationId xmlns:a16="http://schemas.microsoft.com/office/drawing/2014/main" id="{CFDFAF54-B9F5-4B88-A300-4477FA6F1D5C}"/>
              </a:ext>
            </a:extLst>
          </p:cNvPr>
          <p:cNvSpPr>
            <a:spLocks noGrp="1"/>
          </p:cNvSpPr>
          <p:nvPr>
            <p:ph type="pic" sz="quarter" idx="13"/>
          </p:nvPr>
        </p:nvSpPr>
        <p:spPr>
          <a:xfrm>
            <a:off x="0" y="1"/>
            <a:ext cx="12192000" cy="6858000"/>
          </a:xfrm>
        </p:spPr>
        <p:txBody>
          <a:bodyPr/>
          <a:lstStyle>
            <a:lvl1pPr algn="ctr">
              <a:defRPr/>
            </a:lvl1pPr>
          </a:lstStyle>
          <a:p>
            <a:endParaRPr lang="en-US" dirty="0"/>
          </a:p>
          <a:p>
            <a:endParaRPr lang="en-US" dirty="0"/>
          </a:p>
          <a:p>
            <a:endParaRPr lang="en-US" dirty="0"/>
          </a:p>
          <a:p>
            <a:endParaRPr lang="en-US" dirty="0"/>
          </a:p>
          <a:p>
            <a:endParaRPr lang="en-US" dirty="0"/>
          </a:p>
          <a:p>
            <a:r>
              <a:rPr lang="en-US" dirty="0" err="1"/>
              <a:t>Afbeelding</a:t>
            </a:r>
            <a:endParaRPr lang="en-US" dirty="0"/>
          </a:p>
        </p:txBody>
      </p:sp>
      <p:sp>
        <p:nvSpPr>
          <p:cNvPr id="8" name="Tijdelijke aanduiding voor tekst 13">
            <a:extLst>
              <a:ext uri="{FF2B5EF4-FFF2-40B4-BE49-F238E27FC236}">
                <a16:creationId xmlns:a16="http://schemas.microsoft.com/office/drawing/2014/main" id="{05356C2A-2BAA-451F-8694-9A1D5D97E6DB}"/>
              </a:ext>
            </a:extLst>
          </p:cNvPr>
          <p:cNvSpPr>
            <a:spLocks noGrp="1" noChangeAspect="1"/>
          </p:cNvSpPr>
          <p:nvPr>
            <p:ph type="body" sz="quarter" idx="16" hasCustomPrompt="1"/>
          </p:nvPr>
        </p:nvSpPr>
        <p:spPr>
          <a:xfrm>
            <a:off x="0" y="5610804"/>
            <a:ext cx="5985933" cy="1245130"/>
          </a:xfrm>
          <a:blipFill dpi="0" rotWithShape="1">
            <a:blip r:embed="rId2"/>
            <a:srcRect/>
            <a:stretch>
              <a:fillRect/>
            </a:stretch>
          </a:blipFill>
        </p:spPr>
        <p:txBody>
          <a:bodyPr/>
          <a:lstStyle>
            <a:lvl1pPr>
              <a:defRPr/>
            </a:lvl1pPr>
          </a:lstStyle>
          <a:p>
            <a:pPr lvl="0"/>
            <a:r>
              <a:rPr lang="en-US" dirty="0"/>
              <a:t> </a:t>
            </a:r>
          </a:p>
        </p:txBody>
      </p:sp>
      <p:sp>
        <p:nvSpPr>
          <p:cNvPr id="9" name="Tijdelijke aanduiding voor tekst 13">
            <a:extLst>
              <a:ext uri="{FF2B5EF4-FFF2-40B4-BE49-F238E27FC236}">
                <a16:creationId xmlns:a16="http://schemas.microsoft.com/office/drawing/2014/main" id="{75CFAEA4-EE00-4231-9F54-D59935254ED9}"/>
              </a:ext>
            </a:extLst>
          </p:cNvPr>
          <p:cNvSpPr>
            <a:spLocks noGrp="1"/>
          </p:cNvSpPr>
          <p:nvPr>
            <p:ph type="body" sz="quarter" idx="17" hasCustomPrompt="1"/>
          </p:nvPr>
        </p:nvSpPr>
        <p:spPr>
          <a:xfrm>
            <a:off x="0" y="5690613"/>
            <a:ext cx="12192000" cy="1165321"/>
          </a:xfrm>
          <a:blipFill dpi="0" rotWithShape="1">
            <a:blip r:embed="rId3"/>
            <a:srcRect/>
            <a:stretch>
              <a:fillRect/>
            </a:stretch>
          </a:blipFill>
        </p:spPr>
        <p:txBody>
          <a:bodyPr/>
          <a:lstStyle>
            <a:lvl1pPr>
              <a:defRPr/>
            </a:lvl1pPr>
          </a:lstStyle>
          <a:p>
            <a:pPr lvl="0"/>
            <a:r>
              <a:rPr lang="en-US" dirty="0"/>
              <a:t> </a:t>
            </a:r>
          </a:p>
        </p:txBody>
      </p:sp>
      <p:sp>
        <p:nvSpPr>
          <p:cNvPr id="3" name="Tijdelijke aanduiding voor datum 2">
            <a:extLst>
              <a:ext uri="{FF2B5EF4-FFF2-40B4-BE49-F238E27FC236}">
                <a16:creationId xmlns:a16="http://schemas.microsoft.com/office/drawing/2014/main" id="{AA0108DB-BF1C-4AE1-A331-CE6DB3459591}"/>
              </a:ext>
            </a:extLst>
          </p:cNvPr>
          <p:cNvSpPr>
            <a:spLocks noGrp="1"/>
          </p:cNvSpPr>
          <p:nvPr>
            <p:ph type="dt" sz="half" idx="10"/>
          </p:nvPr>
        </p:nvSpPr>
        <p:spPr/>
        <p:txBody>
          <a:bodyPr/>
          <a:lstStyle>
            <a:lvl1pPr>
              <a:defRPr>
                <a:solidFill>
                  <a:schemeClr val="bg1"/>
                </a:solidFill>
              </a:defRPr>
            </a:lvl1pPr>
          </a:lstStyle>
          <a:p>
            <a:fld id="{A2654E20-11A3-4A2C-A361-960BC09DACFA}" type="datetimeFigureOut">
              <a:rPr lang="en-US" smtClean="0"/>
              <a:pPr/>
              <a:t>9/30/2022</a:t>
            </a:fld>
            <a:endParaRPr lang="en-US"/>
          </a:p>
        </p:txBody>
      </p:sp>
      <p:sp>
        <p:nvSpPr>
          <p:cNvPr id="4" name="Tijdelijke aanduiding voor voettekst 3">
            <a:extLst>
              <a:ext uri="{FF2B5EF4-FFF2-40B4-BE49-F238E27FC236}">
                <a16:creationId xmlns:a16="http://schemas.microsoft.com/office/drawing/2014/main" id="{3C95D95C-E79D-4D28-AC6F-F0D4DD5C6F9A}"/>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7FC0D692-AD6F-477E-9B62-E0293F9543B5}"/>
              </a:ext>
            </a:extLst>
          </p:cNvPr>
          <p:cNvSpPr>
            <a:spLocks noGrp="1"/>
          </p:cNvSpPr>
          <p:nvPr>
            <p:ph type="sldNum" sz="quarter" idx="12"/>
          </p:nvPr>
        </p:nvSpPr>
        <p:spPr/>
        <p:txBody>
          <a:bodyPr/>
          <a:lstStyle>
            <a:lvl1pPr>
              <a:defRPr>
                <a:solidFill>
                  <a:schemeClr val="bg1"/>
                </a:solidFill>
              </a:defRPr>
            </a:lvl1pPr>
          </a:lstStyle>
          <a:p>
            <a:fld id="{8F712A50-FF1D-4BCC-BB37-AD1C505C6070}" type="slidenum">
              <a:rPr lang="en-US" smtClean="0"/>
              <a:pPr/>
              <a:t>‹nr.›</a:t>
            </a:fld>
            <a:endParaRPr lang="en-US"/>
          </a:p>
        </p:txBody>
      </p:sp>
      <p:sp>
        <p:nvSpPr>
          <p:cNvPr id="10" name="Tijdelijke aanduiding voor tekst 11">
            <a:extLst>
              <a:ext uri="{FF2B5EF4-FFF2-40B4-BE49-F238E27FC236}">
                <a16:creationId xmlns:a16="http://schemas.microsoft.com/office/drawing/2014/main" id="{E32D5085-2719-49D5-AD4C-E93443ABCF4D}"/>
              </a:ext>
            </a:extLst>
          </p:cNvPr>
          <p:cNvSpPr>
            <a:spLocks noGrp="1"/>
          </p:cNvSpPr>
          <p:nvPr>
            <p:ph type="body" sz="quarter" idx="18" hasCustomPrompt="1"/>
          </p:nvPr>
        </p:nvSpPr>
        <p:spPr>
          <a:xfrm>
            <a:off x="10209600" y="445987"/>
            <a:ext cx="1536000" cy="810450"/>
          </a:xfrm>
          <a:blipFill dpi="0" rotWithShape="1">
            <a:blip r:embed="rId4"/>
            <a:srcRect/>
            <a:stretch>
              <a:fillRect/>
            </a:stretch>
          </a:blipFill>
        </p:spPr>
        <p:txBody>
          <a:bodyPr/>
          <a:lstStyle>
            <a:lvl1pPr>
              <a:defRPr/>
            </a:lvl1pPr>
          </a:lstStyle>
          <a:p>
            <a:pPr lvl="0"/>
            <a:r>
              <a:rPr lang="en-US" dirty="0"/>
              <a:t> </a:t>
            </a:r>
          </a:p>
        </p:txBody>
      </p:sp>
    </p:spTree>
    <p:extLst>
      <p:ext uri="{BB962C8B-B14F-4D97-AF65-F5344CB8AC3E}">
        <p14:creationId xmlns:p14="http://schemas.microsoft.com/office/powerpoint/2010/main" val="1752213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groot tekstvla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325EE-260E-402D-A2AB-42ECC6DC9244}"/>
              </a:ext>
            </a:extLst>
          </p:cNvPr>
          <p:cNvSpPr>
            <a:spLocks noGrp="1"/>
          </p:cNvSpPr>
          <p:nvPr>
            <p:ph type="title"/>
          </p:nvPr>
        </p:nvSpPr>
        <p:spPr>
          <a:xfrm>
            <a:off x="1248001" y="0"/>
            <a:ext cx="6388100" cy="1246845"/>
          </a:xfrm>
        </p:spPr>
        <p:txBody>
          <a:bodyPr/>
          <a:lstStyle/>
          <a:p>
            <a:r>
              <a:rPr lang="nl-NL"/>
              <a:t>Klik om stijl te bewerken</a:t>
            </a:r>
            <a:endParaRPr lang="en-US"/>
          </a:p>
        </p:txBody>
      </p:sp>
      <p:pic>
        <p:nvPicPr>
          <p:cNvPr id="6" name="Afbeelding 5">
            <a:extLst>
              <a:ext uri="{FF2B5EF4-FFF2-40B4-BE49-F238E27FC236}">
                <a16:creationId xmlns:a16="http://schemas.microsoft.com/office/drawing/2014/main" id="{F06BA696-DC0A-49C8-97E3-5DD8D265F8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612940"/>
            <a:ext cx="5985600" cy="1245060"/>
          </a:xfrm>
          <a:prstGeom prst="rect">
            <a:avLst/>
          </a:prstGeom>
        </p:spPr>
      </p:pic>
      <p:pic>
        <p:nvPicPr>
          <p:cNvPr id="7" name="Afbeelding 6">
            <a:extLst>
              <a:ext uri="{FF2B5EF4-FFF2-40B4-BE49-F238E27FC236}">
                <a16:creationId xmlns:a16="http://schemas.microsoft.com/office/drawing/2014/main" id="{3F915B93-C01C-45C4-81BC-C6201C060F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90681"/>
            <a:ext cx="12192000" cy="1167319"/>
          </a:xfrm>
          <a:prstGeom prst="rect">
            <a:avLst/>
          </a:prstGeom>
        </p:spPr>
      </p:pic>
      <p:sp>
        <p:nvSpPr>
          <p:cNvPr id="10" name="Tijdelijke aanduiding voor inhoud 9">
            <a:extLst>
              <a:ext uri="{FF2B5EF4-FFF2-40B4-BE49-F238E27FC236}">
                <a16:creationId xmlns:a16="http://schemas.microsoft.com/office/drawing/2014/main" id="{EA53C6C0-C423-47AE-99F5-70A28B38E2B1}"/>
              </a:ext>
            </a:extLst>
          </p:cNvPr>
          <p:cNvSpPr>
            <a:spLocks noGrp="1"/>
          </p:cNvSpPr>
          <p:nvPr>
            <p:ph sz="quarter" idx="13"/>
          </p:nvPr>
        </p:nvSpPr>
        <p:spPr>
          <a:xfrm>
            <a:off x="1248001" y="1476066"/>
            <a:ext cx="8759599" cy="4214615"/>
          </a:xfrm>
        </p:spPr>
        <p:txBody>
          <a:bodyPr/>
          <a:lstStyle>
            <a:lvl1pPr>
              <a:lnSpc>
                <a:spcPct val="110000"/>
              </a:lnSpc>
              <a:spcBef>
                <a:spcPts val="1599"/>
              </a:spcBef>
              <a:spcAft>
                <a:spcPts val="0"/>
              </a:spcAft>
              <a:defRPr b="1">
                <a:solidFill>
                  <a:schemeClr val="tx1"/>
                </a:solidFill>
                <a:latin typeface="+mj-lt"/>
              </a:defRPr>
            </a:lvl1pPr>
            <a:lvl2pPr marL="0" indent="0">
              <a:lnSpc>
                <a:spcPct val="110000"/>
              </a:lnSpc>
              <a:spcBef>
                <a:spcPts val="799"/>
              </a:spcBef>
              <a:spcAft>
                <a:spcPts val="0"/>
              </a:spcAft>
              <a:buNone/>
              <a:defRPr/>
            </a:lvl2pPr>
            <a:lvl3pPr marL="239778">
              <a:lnSpc>
                <a:spcPct val="110000"/>
              </a:lnSpc>
              <a:spcBef>
                <a:spcPts val="799"/>
              </a:spcBef>
              <a:spcAft>
                <a:spcPts val="0"/>
              </a:spcAft>
              <a:defRPr/>
            </a:lvl3pPr>
            <a:lvl4pPr marL="479556">
              <a:lnSpc>
                <a:spcPct val="110000"/>
              </a:lnSpc>
              <a:spcBef>
                <a:spcPts val="799"/>
              </a:spcBef>
              <a:spcAft>
                <a:spcPts val="0"/>
              </a:spcAft>
              <a:defRPr/>
            </a:lvl4pPr>
            <a:lvl5pPr marL="719334">
              <a:lnSpc>
                <a:spcPct val="110000"/>
              </a:lnSpc>
              <a:spcBef>
                <a:spcPts val="799"/>
              </a:spcBef>
              <a:spcAft>
                <a:spcPts val="0"/>
              </a:spcAft>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1" name="Tijdelijke aanduiding voor datum 10">
            <a:extLst>
              <a:ext uri="{FF2B5EF4-FFF2-40B4-BE49-F238E27FC236}">
                <a16:creationId xmlns:a16="http://schemas.microsoft.com/office/drawing/2014/main" id="{93922626-6BC6-43DD-A6CE-4C252C2BD1A9}"/>
              </a:ext>
            </a:extLst>
          </p:cNvPr>
          <p:cNvSpPr>
            <a:spLocks noGrp="1"/>
          </p:cNvSpPr>
          <p:nvPr>
            <p:ph type="dt" sz="half" idx="14"/>
          </p:nvPr>
        </p:nvSpPr>
        <p:spPr/>
        <p:txBody>
          <a:bodyPr/>
          <a:lstStyle>
            <a:lvl1pPr>
              <a:defRPr>
                <a:solidFill>
                  <a:schemeClr val="bg1"/>
                </a:solidFill>
              </a:defRPr>
            </a:lvl1pPr>
          </a:lstStyle>
          <a:p>
            <a:fld id="{A2654E20-11A3-4A2C-A361-960BC09DACFA}" type="datetimeFigureOut">
              <a:rPr lang="en-US" smtClean="0"/>
              <a:pPr/>
              <a:t>9/30/2022</a:t>
            </a:fld>
            <a:endParaRPr lang="en-US"/>
          </a:p>
        </p:txBody>
      </p:sp>
      <p:sp>
        <p:nvSpPr>
          <p:cNvPr id="12" name="Tijdelijke aanduiding voor voettekst 11">
            <a:extLst>
              <a:ext uri="{FF2B5EF4-FFF2-40B4-BE49-F238E27FC236}">
                <a16:creationId xmlns:a16="http://schemas.microsoft.com/office/drawing/2014/main" id="{22DBC270-BDCC-410D-A5E4-859E1FD821C7}"/>
              </a:ext>
            </a:extLst>
          </p:cNvPr>
          <p:cNvSpPr>
            <a:spLocks noGrp="1"/>
          </p:cNvSpPr>
          <p:nvPr>
            <p:ph type="ftr" sz="quarter" idx="15"/>
          </p:nvPr>
        </p:nvSpPr>
        <p:spPr/>
        <p:txBody>
          <a:bodyPr/>
          <a:lstStyle/>
          <a:p>
            <a:endParaRPr lang="en-US" dirty="0"/>
          </a:p>
        </p:txBody>
      </p:sp>
      <p:sp>
        <p:nvSpPr>
          <p:cNvPr id="13" name="Tijdelijke aanduiding voor dianummer 12">
            <a:extLst>
              <a:ext uri="{FF2B5EF4-FFF2-40B4-BE49-F238E27FC236}">
                <a16:creationId xmlns:a16="http://schemas.microsoft.com/office/drawing/2014/main" id="{E543C284-5CA8-4785-AEBE-68FA3C6AC764}"/>
              </a:ext>
            </a:extLst>
          </p:cNvPr>
          <p:cNvSpPr>
            <a:spLocks noGrp="1"/>
          </p:cNvSpPr>
          <p:nvPr>
            <p:ph type="sldNum" sz="quarter" idx="16"/>
          </p:nvPr>
        </p:nvSpPr>
        <p:spPr/>
        <p:txBody>
          <a:bodyPr/>
          <a:lstStyle>
            <a:lvl1pPr>
              <a:defRPr>
                <a:solidFill>
                  <a:schemeClr val="bg1"/>
                </a:solidFill>
              </a:defRPr>
            </a:lvl1pPr>
          </a:lstStyle>
          <a:p>
            <a:fld id="{8F712A50-FF1D-4BCC-BB37-AD1C505C6070}" type="slidenum">
              <a:rPr lang="en-US" smtClean="0"/>
              <a:pPr/>
              <a:t>‹nr.›</a:t>
            </a:fld>
            <a:endParaRPr lang="en-US"/>
          </a:p>
        </p:txBody>
      </p:sp>
    </p:spTree>
    <p:extLst>
      <p:ext uri="{BB962C8B-B14F-4D97-AF65-F5344CB8AC3E}">
        <p14:creationId xmlns:p14="http://schemas.microsoft.com/office/powerpoint/2010/main" val="4019219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tx2"/>
        </a:solidFill>
        <a:effectLst/>
      </p:bgPr>
    </p:bg>
    <p:spTree>
      <p:nvGrpSpPr>
        <p:cNvPr id="1" name=""/>
        <p:cNvGrpSpPr/>
        <p:nvPr/>
      </p:nvGrpSpPr>
      <p:grpSpPr>
        <a:xfrm>
          <a:off x="0" y="0"/>
          <a:ext cx="0" cy="0"/>
          <a:chOff x="0" y="0"/>
          <a:chExt cx="0" cy="0"/>
        </a:xfrm>
      </p:grpSpPr>
      <p:pic>
        <p:nvPicPr>
          <p:cNvPr id="10" name="Afbeelding 9" descr="Afbeelding met tekst, geweer&#10;&#10;Automatisch gegenereerde beschrijving">
            <a:extLst>
              <a:ext uri="{FF2B5EF4-FFF2-40B4-BE49-F238E27FC236}">
                <a16:creationId xmlns:a16="http://schemas.microsoft.com/office/drawing/2014/main" id="{62E3995A-2C2E-48AD-8D25-A094B390DF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221217"/>
            <a:ext cx="12192000" cy="1636784"/>
          </a:xfrm>
          <a:prstGeom prst="rect">
            <a:avLst/>
          </a:prstGeom>
        </p:spPr>
      </p:pic>
      <p:sp>
        <p:nvSpPr>
          <p:cNvPr id="2" name="Titel 1">
            <a:extLst>
              <a:ext uri="{FF2B5EF4-FFF2-40B4-BE49-F238E27FC236}">
                <a16:creationId xmlns:a16="http://schemas.microsoft.com/office/drawing/2014/main" id="{3F2A3330-A510-43A6-ACBA-EC6AEFBB4CFE}"/>
              </a:ext>
            </a:extLst>
          </p:cNvPr>
          <p:cNvSpPr>
            <a:spLocks noGrp="1"/>
          </p:cNvSpPr>
          <p:nvPr>
            <p:ph type="title"/>
          </p:nvPr>
        </p:nvSpPr>
        <p:spPr>
          <a:xfrm>
            <a:off x="4176000" y="2541645"/>
            <a:ext cx="4416000" cy="2062090"/>
          </a:xfrm>
        </p:spPr>
        <p:txBody>
          <a:bodyPr anchor="t"/>
          <a:lstStyle>
            <a:lvl1pPr>
              <a:defRPr sz="3197">
                <a:solidFill>
                  <a:schemeClr val="bg1"/>
                </a:solidFill>
              </a:defRPr>
            </a:lvl1pPr>
          </a:lstStyle>
          <a:p>
            <a:r>
              <a:rPr lang="nl-NL"/>
              <a:t>Klik om stijl te bewerken</a:t>
            </a:r>
            <a:endParaRPr lang="en-US" dirty="0"/>
          </a:p>
        </p:txBody>
      </p:sp>
      <p:sp>
        <p:nvSpPr>
          <p:cNvPr id="3" name="Tijdelijke aanduiding voor tekst 2">
            <a:extLst>
              <a:ext uri="{FF2B5EF4-FFF2-40B4-BE49-F238E27FC236}">
                <a16:creationId xmlns:a16="http://schemas.microsoft.com/office/drawing/2014/main" id="{C5B207BE-0350-45C9-8CEE-8B60A75F79E2}"/>
              </a:ext>
            </a:extLst>
          </p:cNvPr>
          <p:cNvSpPr>
            <a:spLocks noGrp="1"/>
          </p:cNvSpPr>
          <p:nvPr>
            <p:ph type="body" idx="1" hasCustomPrompt="1"/>
          </p:nvPr>
        </p:nvSpPr>
        <p:spPr>
          <a:xfrm>
            <a:off x="3298825" y="2435909"/>
            <a:ext cx="624000" cy="623423"/>
          </a:xfrm>
          <a:prstGeom prst="ellipse">
            <a:avLst/>
          </a:prstGeom>
          <a:solidFill>
            <a:schemeClr val="accent2"/>
          </a:solidFill>
        </p:spPr>
        <p:txBody>
          <a:bodyPr anchor="ctr"/>
          <a:lstStyle>
            <a:lvl1pPr marL="0" indent="0" algn="ctr">
              <a:buNone/>
              <a:defRPr sz="3197" b="1">
                <a:solidFill>
                  <a:schemeClr val="bg1"/>
                </a:solidFill>
                <a:latin typeface="+mj-lt"/>
              </a:defRPr>
            </a:lvl1pPr>
            <a:lvl2pPr marL="456777" indent="0">
              <a:buNone/>
              <a:defRPr sz="1998">
                <a:solidFill>
                  <a:schemeClr val="tx1">
                    <a:tint val="75000"/>
                  </a:schemeClr>
                </a:solidFill>
              </a:defRPr>
            </a:lvl2pPr>
            <a:lvl3pPr marL="913554" indent="0">
              <a:buNone/>
              <a:defRPr sz="1798">
                <a:solidFill>
                  <a:schemeClr val="tx1">
                    <a:tint val="75000"/>
                  </a:schemeClr>
                </a:solidFill>
              </a:defRPr>
            </a:lvl3pPr>
            <a:lvl4pPr marL="1370331" indent="0">
              <a:buNone/>
              <a:defRPr sz="1599">
                <a:solidFill>
                  <a:schemeClr val="tx1">
                    <a:tint val="75000"/>
                  </a:schemeClr>
                </a:solidFill>
              </a:defRPr>
            </a:lvl4pPr>
            <a:lvl5pPr marL="1827108" indent="0">
              <a:buNone/>
              <a:defRPr sz="1599">
                <a:solidFill>
                  <a:schemeClr val="tx1">
                    <a:tint val="75000"/>
                  </a:schemeClr>
                </a:solidFill>
              </a:defRPr>
            </a:lvl5pPr>
            <a:lvl6pPr marL="2283885" indent="0">
              <a:buNone/>
              <a:defRPr sz="1599">
                <a:solidFill>
                  <a:schemeClr val="tx1">
                    <a:tint val="75000"/>
                  </a:schemeClr>
                </a:solidFill>
              </a:defRPr>
            </a:lvl6pPr>
            <a:lvl7pPr marL="2740663" indent="0">
              <a:buNone/>
              <a:defRPr sz="1599">
                <a:solidFill>
                  <a:schemeClr val="tx1">
                    <a:tint val="75000"/>
                  </a:schemeClr>
                </a:solidFill>
              </a:defRPr>
            </a:lvl7pPr>
            <a:lvl8pPr marL="3197440" indent="0">
              <a:buNone/>
              <a:defRPr sz="1599">
                <a:solidFill>
                  <a:schemeClr val="tx1">
                    <a:tint val="75000"/>
                  </a:schemeClr>
                </a:solidFill>
              </a:defRPr>
            </a:lvl8pPr>
            <a:lvl9pPr marL="3654217" indent="0">
              <a:buNone/>
              <a:defRPr sz="1599">
                <a:solidFill>
                  <a:schemeClr val="tx1">
                    <a:tint val="75000"/>
                  </a:schemeClr>
                </a:solidFill>
              </a:defRPr>
            </a:lvl9pPr>
          </a:lstStyle>
          <a:p>
            <a:pPr lvl="0"/>
            <a:r>
              <a:rPr lang="nl-NL" dirty="0"/>
              <a:t>1</a:t>
            </a:r>
          </a:p>
        </p:txBody>
      </p:sp>
      <p:pic>
        <p:nvPicPr>
          <p:cNvPr id="8" name="Afbeelding 7">
            <a:extLst>
              <a:ext uri="{FF2B5EF4-FFF2-40B4-BE49-F238E27FC236}">
                <a16:creationId xmlns:a16="http://schemas.microsoft.com/office/drawing/2014/main" id="{4B9AAABA-050D-4164-B795-ED2EB93138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9600" y="5610804"/>
            <a:ext cx="1536000" cy="812304"/>
          </a:xfrm>
          <a:prstGeom prst="rect">
            <a:avLst/>
          </a:prstGeom>
        </p:spPr>
      </p:pic>
      <p:pic>
        <p:nvPicPr>
          <p:cNvPr id="13" name="Afbeelding 12">
            <a:extLst>
              <a:ext uri="{FF2B5EF4-FFF2-40B4-BE49-F238E27FC236}">
                <a16:creationId xmlns:a16="http://schemas.microsoft.com/office/drawing/2014/main" id="{04C69EB0-DDA0-4102-8A69-D935F241E03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5522" b="31868"/>
          <a:stretch/>
        </p:blipFill>
        <p:spPr>
          <a:xfrm rot="5400000">
            <a:off x="-313349" y="313349"/>
            <a:ext cx="3251365" cy="2624667"/>
          </a:xfrm>
          <a:prstGeom prst="rect">
            <a:avLst/>
          </a:prstGeom>
        </p:spPr>
      </p:pic>
    </p:spTree>
    <p:extLst>
      <p:ext uri="{BB962C8B-B14F-4D97-AF65-F5344CB8AC3E}">
        <p14:creationId xmlns:p14="http://schemas.microsoft.com/office/powerpoint/2010/main" val="245766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chemeClr val="bg1"/>
        </a:solidFill>
        <a:effectLst/>
      </p:bgPr>
    </p:bg>
    <p:spTree>
      <p:nvGrpSpPr>
        <p:cNvPr id="1" name=""/>
        <p:cNvGrpSpPr/>
        <p:nvPr/>
      </p:nvGrpSpPr>
      <p:grpSpPr>
        <a:xfrm>
          <a:off x="0" y="0"/>
          <a:ext cx="0" cy="0"/>
          <a:chOff x="0" y="0"/>
          <a:chExt cx="0" cy="0"/>
        </a:xfrm>
      </p:grpSpPr>
      <p:sp>
        <p:nvSpPr>
          <p:cNvPr id="27" name="Tijdelijke aanduiding voor afbeelding 26">
            <a:extLst>
              <a:ext uri="{FF2B5EF4-FFF2-40B4-BE49-F238E27FC236}">
                <a16:creationId xmlns:a16="http://schemas.microsoft.com/office/drawing/2014/main" id="{26E514A3-7763-499B-ADC6-19FDE85D8D92}"/>
              </a:ext>
            </a:extLst>
          </p:cNvPr>
          <p:cNvSpPr>
            <a:spLocks noGrp="1"/>
          </p:cNvSpPr>
          <p:nvPr>
            <p:ph type="pic" sz="quarter" idx="17"/>
          </p:nvPr>
        </p:nvSpPr>
        <p:spPr>
          <a:xfrm>
            <a:off x="-1" y="0"/>
            <a:ext cx="12191999" cy="6855934"/>
          </a:xfrm>
        </p:spPr>
        <p:txBody>
          <a:bodyPr/>
          <a:lstStyle>
            <a:lvl1pPr algn="ctr">
              <a:defRPr/>
            </a:lvl1pPr>
          </a:lstStyle>
          <a:p>
            <a:r>
              <a:rPr lang="nl-NL"/>
              <a:t>Klik op het pictogram als u een afbeelding wilt toevoegen</a:t>
            </a:r>
            <a:endParaRPr lang="en-US" dirty="0"/>
          </a:p>
        </p:txBody>
      </p:sp>
      <p:sp>
        <p:nvSpPr>
          <p:cNvPr id="25" name="Tijdelijke aanduiding voor tekst 13">
            <a:extLst>
              <a:ext uri="{FF2B5EF4-FFF2-40B4-BE49-F238E27FC236}">
                <a16:creationId xmlns:a16="http://schemas.microsoft.com/office/drawing/2014/main" id="{D1113C7F-2515-4086-8E34-1FB4F8B0C08D}"/>
              </a:ext>
            </a:extLst>
          </p:cNvPr>
          <p:cNvSpPr>
            <a:spLocks noGrp="1" noChangeAspect="1"/>
          </p:cNvSpPr>
          <p:nvPr>
            <p:ph type="body" sz="quarter" idx="16" hasCustomPrompt="1"/>
          </p:nvPr>
        </p:nvSpPr>
        <p:spPr>
          <a:xfrm>
            <a:off x="0" y="5610804"/>
            <a:ext cx="5985933" cy="1245130"/>
          </a:xfrm>
          <a:blipFill dpi="0" rotWithShape="1">
            <a:blip r:embed="rId2"/>
            <a:srcRect/>
            <a:stretch>
              <a:fillRect/>
            </a:stretch>
          </a:blipFill>
        </p:spPr>
        <p:txBody>
          <a:bodyPr/>
          <a:lstStyle>
            <a:lvl1pPr>
              <a:defRPr/>
            </a:lvl1pPr>
          </a:lstStyle>
          <a:p>
            <a:pPr lvl="0"/>
            <a:r>
              <a:rPr lang="en-US" dirty="0"/>
              <a:t> </a:t>
            </a:r>
          </a:p>
        </p:txBody>
      </p:sp>
      <p:sp>
        <p:nvSpPr>
          <p:cNvPr id="14" name="Tijdelijke aanduiding voor tekst 13">
            <a:extLst>
              <a:ext uri="{FF2B5EF4-FFF2-40B4-BE49-F238E27FC236}">
                <a16:creationId xmlns:a16="http://schemas.microsoft.com/office/drawing/2014/main" id="{390D33F8-3DC1-4EBA-A6A5-B4DBFED2DEE7}"/>
              </a:ext>
            </a:extLst>
          </p:cNvPr>
          <p:cNvSpPr>
            <a:spLocks noGrp="1"/>
          </p:cNvSpPr>
          <p:nvPr>
            <p:ph type="body" sz="quarter" idx="13" hasCustomPrompt="1"/>
          </p:nvPr>
        </p:nvSpPr>
        <p:spPr>
          <a:xfrm>
            <a:off x="0" y="5203182"/>
            <a:ext cx="12192000" cy="1654468"/>
          </a:xfrm>
          <a:blipFill dpi="0" rotWithShape="1">
            <a:blip r:embed="rId3"/>
            <a:srcRect/>
            <a:stretch>
              <a:fillRect/>
            </a:stretch>
          </a:blipFill>
        </p:spPr>
        <p:txBody>
          <a:bodyPr/>
          <a:lstStyle>
            <a:lvl1pPr>
              <a:defRPr/>
            </a:lvl1pPr>
          </a:lstStyle>
          <a:p>
            <a:pPr lvl="0"/>
            <a:r>
              <a:rPr lang="en-US" dirty="0"/>
              <a:t> </a:t>
            </a:r>
          </a:p>
        </p:txBody>
      </p:sp>
      <p:sp>
        <p:nvSpPr>
          <p:cNvPr id="15" name="Tijdelijke aanduiding voor tekst 11">
            <a:extLst>
              <a:ext uri="{FF2B5EF4-FFF2-40B4-BE49-F238E27FC236}">
                <a16:creationId xmlns:a16="http://schemas.microsoft.com/office/drawing/2014/main" id="{967125A0-1D85-49E9-920A-A55197E60108}"/>
              </a:ext>
            </a:extLst>
          </p:cNvPr>
          <p:cNvSpPr>
            <a:spLocks noGrp="1"/>
          </p:cNvSpPr>
          <p:nvPr>
            <p:ph type="body" sz="quarter" idx="12" hasCustomPrompt="1"/>
          </p:nvPr>
        </p:nvSpPr>
        <p:spPr>
          <a:xfrm>
            <a:off x="10209600" y="5610804"/>
            <a:ext cx="1536000" cy="810450"/>
          </a:xfrm>
          <a:blipFill dpi="0" rotWithShape="1">
            <a:blip r:embed="rId4"/>
            <a:srcRect/>
            <a:stretch>
              <a:fillRect/>
            </a:stretch>
          </a:blipFill>
        </p:spPr>
        <p:txBody>
          <a:bodyPr/>
          <a:lstStyle>
            <a:lvl1pPr>
              <a:defRPr/>
            </a:lvl1pPr>
          </a:lstStyle>
          <a:p>
            <a:pPr lvl="0"/>
            <a:r>
              <a:rPr lang="en-US" dirty="0"/>
              <a:t> </a:t>
            </a:r>
          </a:p>
        </p:txBody>
      </p:sp>
      <p:sp>
        <p:nvSpPr>
          <p:cNvPr id="2" name="Titel 1">
            <a:extLst>
              <a:ext uri="{FF2B5EF4-FFF2-40B4-BE49-F238E27FC236}">
                <a16:creationId xmlns:a16="http://schemas.microsoft.com/office/drawing/2014/main" id="{3FB8B36E-EE2F-45D0-9206-40A8919193B8}"/>
              </a:ext>
            </a:extLst>
          </p:cNvPr>
          <p:cNvSpPr>
            <a:spLocks noGrp="1"/>
          </p:cNvSpPr>
          <p:nvPr>
            <p:ph type="ctrTitle"/>
          </p:nvPr>
        </p:nvSpPr>
        <p:spPr>
          <a:xfrm>
            <a:off x="1776000" y="4076225"/>
            <a:ext cx="8927253" cy="1499721"/>
          </a:xfrm>
        </p:spPr>
        <p:txBody>
          <a:bodyPr anchor="t"/>
          <a:lstStyle>
            <a:lvl1pPr algn="l">
              <a:defRPr sz="3197"/>
            </a:lvl1pPr>
          </a:lstStyle>
          <a:p>
            <a:r>
              <a:rPr lang="nl-NL"/>
              <a:t>Klik om stijl te bewerken</a:t>
            </a:r>
            <a:endParaRPr lang="en-US" dirty="0"/>
          </a:p>
        </p:txBody>
      </p:sp>
    </p:spTree>
    <p:extLst>
      <p:ext uri="{BB962C8B-B14F-4D97-AF65-F5344CB8AC3E}">
        <p14:creationId xmlns:p14="http://schemas.microsoft.com/office/powerpoint/2010/main" val="12382151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3563795-E250-479D-AFD3-0A9E3A15E7E4}"/>
              </a:ext>
            </a:extLst>
          </p:cNvPr>
          <p:cNvSpPr>
            <a:spLocks noGrp="1"/>
          </p:cNvSpPr>
          <p:nvPr>
            <p:ph type="title"/>
          </p:nvPr>
        </p:nvSpPr>
        <p:spPr>
          <a:xfrm>
            <a:off x="2112001" y="1198890"/>
            <a:ext cx="6388100" cy="1246845"/>
          </a:xfrm>
          <a:prstGeom prst="rect">
            <a:avLst/>
          </a:prstGeom>
        </p:spPr>
        <p:txBody>
          <a:bodyPr vert="horz" lIns="0" tIns="0" rIns="0" bIns="0" rtlCol="0" anchor="b" anchorCtr="0">
            <a:noAutofit/>
          </a:bodyPr>
          <a:lstStyle/>
          <a:p>
            <a:endParaRPr lang="en-US" dirty="0"/>
          </a:p>
        </p:txBody>
      </p:sp>
      <p:sp>
        <p:nvSpPr>
          <p:cNvPr id="3" name="Tijdelijke aanduiding voor tekst 2">
            <a:extLst>
              <a:ext uri="{FF2B5EF4-FFF2-40B4-BE49-F238E27FC236}">
                <a16:creationId xmlns:a16="http://schemas.microsoft.com/office/drawing/2014/main" id="{AA71DCE9-3E43-4C43-B104-1EDBBC5931BD}"/>
              </a:ext>
            </a:extLst>
          </p:cNvPr>
          <p:cNvSpPr>
            <a:spLocks noGrp="1"/>
          </p:cNvSpPr>
          <p:nvPr>
            <p:ph type="body" idx="1"/>
          </p:nvPr>
        </p:nvSpPr>
        <p:spPr>
          <a:xfrm>
            <a:off x="2112000" y="2659457"/>
            <a:ext cx="9247293" cy="3517505"/>
          </a:xfrm>
          <a:prstGeom prst="rect">
            <a:avLst/>
          </a:prstGeom>
        </p:spPr>
        <p:txBody>
          <a:bodyPr vert="horz" lIns="0" tIns="0" rIns="0" bIns="0" rtlCol="0" anchor="t" anchorCtr="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ijdelijke aanduiding voor datum 3">
            <a:extLst>
              <a:ext uri="{FF2B5EF4-FFF2-40B4-BE49-F238E27FC236}">
                <a16:creationId xmlns:a16="http://schemas.microsoft.com/office/drawing/2014/main" id="{AAFFE68A-B093-44EB-846F-7303C82668E7}"/>
              </a:ext>
            </a:extLst>
          </p:cNvPr>
          <p:cNvSpPr>
            <a:spLocks noGrp="1"/>
          </p:cNvSpPr>
          <p:nvPr>
            <p:ph type="dt" sz="half" idx="2"/>
          </p:nvPr>
        </p:nvSpPr>
        <p:spPr>
          <a:xfrm>
            <a:off x="8616093" y="6570266"/>
            <a:ext cx="2743200" cy="287734"/>
          </a:xfrm>
          <a:prstGeom prst="rect">
            <a:avLst/>
          </a:prstGeom>
        </p:spPr>
        <p:txBody>
          <a:bodyPr vert="horz" lIns="0" tIns="0" rIns="0" bIns="0" rtlCol="0" anchor="t" anchorCtr="0">
            <a:noAutofit/>
          </a:bodyPr>
          <a:lstStyle>
            <a:lvl1pPr algn="r">
              <a:defRPr sz="799">
                <a:solidFill>
                  <a:schemeClr val="tx1">
                    <a:tint val="75000"/>
                  </a:schemeClr>
                </a:solidFill>
              </a:defRPr>
            </a:lvl1pPr>
          </a:lstStyle>
          <a:p>
            <a:fld id="{A2654E20-11A3-4A2C-A361-960BC09DACFA}" type="datetimeFigureOut">
              <a:rPr lang="en-US" smtClean="0"/>
              <a:pPr/>
              <a:t>9/30/2022</a:t>
            </a:fld>
            <a:endParaRPr lang="en-US"/>
          </a:p>
        </p:txBody>
      </p:sp>
      <p:sp>
        <p:nvSpPr>
          <p:cNvPr id="5" name="Tijdelijke aanduiding voor voettekst 4">
            <a:extLst>
              <a:ext uri="{FF2B5EF4-FFF2-40B4-BE49-F238E27FC236}">
                <a16:creationId xmlns:a16="http://schemas.microsoft.com/office/drawing/2014/main" id="{C1E47C5C-91A2-42CA-9344-0B87967207B1}"/>
              </a:ext>
            </a:extLst>
          </p:cNvPr>
          <p:cNvSpPr>
            <a:spLocks noGrp="1"/>
          </p:cNvSpPr>
          <p:nvPr>
            <p:ph type="ftr" sz="quarter" idx="3"/>
          </p:nvPr>
        </p:nvSpPr>
        <p:spPr>
          <a:xfrm>
            <a:off x="288000" y="287733"/>
            <a:ext cx="4114800" cy="287734"/>
          </a:xfrm>
          <a:prstGeom prst="rect">
            <a:avLst/>
          </a:prstGeom>
        </p:spPr>
        <p:txBody>
          <a:bodyPr vert="horz" lIns="0" tIns="0" rIns="0" bIns="0" rtlCol="0" anchor="t" anchorCtr="0">
            <a:noAutofit/>
          </a:bodyPr>
          <a:lstStyle>
            <a:lvl1pPr algn="l">
              <a:defRPr sz="799">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12818707-1A7E-4937-8DAA-097C2F090C81}"/>
              </a:ext>
            </a:extLst>
          </p:cNvPr>
          <p:cNvSpPr>
            <a:spLocks noGrp="1"/>
          </p:cNvSpPr>
          <p:nvPr>
            <p:ph type="sldNum" sz="quarter" idx="4"/>
          </p:nvPr>
        </p:nvSpPr>
        <p:spPr>
          <a:xfrm>
            <a:off x="11417299" y="6570266"/>
            <a:ext cx="328015" cy="287734"/>
          </a:xfrm>
          <a:prstGeom prst="rect">
            <a:avLst/>
          </a:prstGeom>
        </p:spPr>
        <p:txBody>
          <a:bodyPr vert="horz" lIns="0" tIns="0" rIns="0" bIns="0" rtlCol="0" anchor="t" anchorCtr="0">
            <a:noAutofit/>
          </a:bodyPr>
          <a:lstStyle>
            <a:lvl1pPr algn="r">
              <a:defRPr sz="799">
                <a:solidFill>
                  <a:schemeClr val="tx1">
                    <a:tint val="75000"/>
                  </a:schemeClr>
                </a:solidFill>
              </a:defRPr>
            </a:lvl1pPr>
          </a:lstStyle>
          <a:p>
            <a:fld id="{8F712A50-FF1D-4BCC-BB37-AD1C505C6070}" type="slidenum">
              <a:rPr lang="en-US" smtClean="0"/>
              <a:pPr/>
              <a:t>‹nr.›</a:t>
            </a:fld>
            <a:endParaRPr lang="en-US"/>
          </a:p>
        </p:txBody>
      </p:sp>
      <p:pic>
        <p:nvPicPr>
          <p:cNvPr id="8" name="Afbeelding 7">
            <a:extLst>
              <a:ext uri="{FF2B5EF4-FFF2-40B4-BE49-F238E27FC236}">
                <a16:creationId xmlns:a16="http://schemas.microsoft.com/office/drawing/2014/main" id="{1D57D14F-DF85-4568-A37A-C11EBF4CBA5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209315" y="444344"/>
            <a:ext cx="1536000" cy="812304"/>
          </a:xfrm>
          <a:prstGeom prst="rect">
            <a:avLst/>
          </a:prstGeom>
        </p:spPr>
      </p:pic>
    </p:spTree>
    <p:extLst>
      <p:ext uri="{BB962C8B-B14F-4D97-AF65-F5344CB8AC3E}">
        <p14:creationId xmlns:p14="http://schemas.microsoft.com/office/powerpoint/2010/main" val="3471299146"/>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3" r:id="rId3"/>
    <p:sldLayoutId id="2147483651" r:id="rId4"/>
    <p:sldLayoutId id="2147483649" r:id="rId5"/>
  </p:sldLayoutIdLst>
  <p:txStyles>
    <p:titleStyle>
      <a:lvl1pPr algn="l" defTabSz="685800" rtl="0" eaLnBrk="1" latinLnBrk="0" hangingPunct="1">
        <a:lnSpc>
          <a:spcPct val="9000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ct val="90000"/>
        </a:lnSpc>
        <a:spcBef>
          <a:spcPts val="0"/>
        </a:spcBef>
        <a:spcAft>
          <a:spcPts val="600"/>
        </a:spcAft>
        <a:buClr>
          <a:schemeClr val="tx2"/>
        </a:buClr>
        <a:buFont typeface="Wingdings" panose="05000000000000000000" pitchFamily="2" charset="2"/>
        <a:buNone/>
        <a:defRPr sz="1150" kern="1200">
          <a:solidFill>
            <a:schemeClr val="tx1"/>
          </a:solidFill>
          <a:latin typeface="+mn-lt"/>
          <a:ea typeface="+mn-ea"/>
          <a:cs typeface="+mn-cs"/>
        </a:defRPr>
      </a:lvl1pPr>
      <a:lvl2pPr marL="0" indent="-180000" algn="l" defTabSz="685800" rtl="0" eaLnBrk="1" latinLnBrk="0" hangingPunct="1">
        <a:lnSpc>
          <a:spcPct val="90000"/>
        </a:lnSpc>
        <a:spcBef>
          <a:spcPts val="0"/>
        </a:spcBef>
        <a:spcAft>
          <a:spcPts val="600"/>
        </a:spcAft>
        <a:buClr>
          <a:schemeClr val="tx2"/>
        </a:buClr>
        <a:buFont typeface="Wingdings" panose="05000000000000000000" pitchFamily="2" charset="2"/>
        <a:buChar char="ü"/>
        <a:defRPr sz="1150" kern="1200">
          <a:solidFill>
            <a:schemeClr val="tx1"/>
          </a:solidFill>
          <a:latin typeface="+mn-lt"/>
          <a:ea typeface="+mn-ea"/>
          <a:cs typeface="+mn-cs"/>
        </a:defRPr>
      </a:lvl2pPr>
      <a:lvl3pPr marL="360000" indent="-180000" algn="l" defTabSz="685800" rtl="0" eaLnBrk="1" latinLnBrk="0" hangingPunct="1">
        <a:lnSpc>
          <a:spcPct val="90000"/>
        </a:lnSpc>
        <a:spcBef>
          <a:spcPts val="0"/>
        </a:spcBef>
        <a:spcAft>
          <a:spcPts val="600"/>
        </a:spcAft>
        <a:buClr>
          <a:schemeClr val="tx2"/>
        </a:buClr>
        <a:buFont typeface="Wingdings" panose="05000000000000000000" pitchFamily="2" charset="2"/>
        <a:buChar char="ü"/>
        <a:defRPr sz="1150" kern="1200">
          <a:solidFill>
            <a:schemeClr val="tx1"/>
          </a:solidFill>
          <a:latin typeface="+mn-lt"/>
          <a:ea typeface="+mn-ea"/>
          <a:cs typeface="+mn-cs"/>
        </a:defRPr>
      </a:lvl3pPr>
      <a:lvl4pPr marL="540000" indent="-180000" algn="l" defTabSz="685800" rtl="0" eaLnBrk="1" latinLnBrk="0" hangingPunct="1">
        <a:lnSpc>
          <a:spcPct val="90000"/>
        </a:lnSpc>
        <a:spcBef>
          <a:spcPts val="0"/>
        </a:spcBef>
        <a:spcAft>
          <a:spcPts val="600"/>
        </a:spcAft>
        <a:buClr>
          <a:schemeClr val="tx2"/>
        </a:buClr>
        <a:buFont typeface="Wingdings" panose="05000000000000000000" pitchFamily="2" charset="2"/>
        <a:buChar char="ü"/>
        <a:defRPr sz="1150" kern="1200">
          <a:solidFill>
            <a:schemeClr val="tx1"/>
          </a:solidFill>
          <a:latin typeface="+mn-lt"/>
          <a:ea typeface="+mn-ea"/>
          <a:cs typeface="+mn-cs"/>
        </a:defRPr>
      </a:lvl4pPr>
      <a:lvl5pPr marL="720000" indent="-180000" algn="l" defTabSz="685800" rtl="0" eaLnBrk="1" latinLnBrk="0" hangingPunct="1">
        <a:lnSpc>
          <a:spcPct val="90000"/>
        </a:lnSpc>
        <a:spcBef>
          <a:spcPts val="0"/>
        </a:spcBef>
        <a:spcAft>
          <a:spcPts val="600"/>
        </a:spcAft>
        <a:buClr>
          <a:schemeClr val="tx2"/>
        </a:buClr>
        <a:buFont typeface="Wingdings" panose="05000000000000000000" pitchFamily="2" charset="2"/>
        <a:buChar char="ü"/>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Tijdelijke aanduiding voor afbeelding 36" descr="Afbeelding met binnen, vloer, muur, kamer&#10;&#10;Automatisch gegenereerde beschrijving">
            <a:extLst>
              <a:ext uri="{FF2B5EF4-FFF2-40B4-BE49-F238E27FC236}">
                <a16:creationId xmlns:a16="http://schemas.microsoft.com/office/drawing/2014/main" id="{3F9B4161-FA1B-45A7-A8EF-B837EEF23FDF}"/>
              </a:ext>
            </a:extLst>
          </p:cNvPr>
          <p:cNvPicPr>
            <a:picLocks noGrp="1" noChangeAspect="1"/>
          </p:cNvPicPr>
          <p:nvPr>
            <p:ph type="pic" sz="quarter" idx="17"/>
          </p:nvPr>
        </p:nvPicPr>
        <p:blipFill rotWithShape="1">
          <a:blip r:embed="rId3" cstate="print">
            <a:extLst>
              <a:ext uri="{28A0092B-C50C-407E-A947-70E740481C1C}">
                <a14:useLocalDpi xmlns:a14="http://schemas.microsoft.com/office/drawing/2010/main"/>
              </a:ext>
            </a:extLst>
          </a:blip>
          <a:srcRect t="30" b="30"/>
          <a:stretch/>
        </p:blipFill>
        <p:spPr>
          <a:xfrm>
            <a:off x="5639" y="0"/>
            <a:ext cx="12180720" cy="6855935"/>
          </a:xfrm>
        </p:spPr>
      </p:pic>
      <p:sp>
        <p:nvSpPr>
          <p:cNvPr id="6" name="Tijdelijke aanduiding voor tekst 5">
            <a:extLst>
              <a:ext uri="{FF2B5EF4-FFF2-40B4-BE49-F238E27FC236}">
                <a16:creationId xmlns:a16="http://schemas.microsoft.com/office/drawing/2014/main" id="{8B2A765B-3B16-4957-B4FB-D529C464EC0B}"/>
              </a:ext>
            </a:extLst>
          </p:cNvPr>
          <p:cNvSpPr>
            <a:spLocks noGrp="1"/>
          </p:cNvSpPr>
          <p:nvPr>
            <p:ph type="body" sz="quarter" idx="16"/>
          </p:nvPr>
        </p:nvSpPr>
        <p:spPr/>
        <p:txBody>
          <a:bodyPr/>
          <a:lstStyle>
            <a:defPPr>
              <a:defRPr lang="nl-BE"/>
            </a:defPPr>
            <a:lvl1pPr marL="0" algn="l" defTabSz="914278" rtl="0" eaLnBrk="1" latinLnBrk="0" hangingPunct="1">
              <a:defRPr sz="1799" kern="1200">
                <a:solidFill>
                  <a:schemeClr val="tx1"/>
                </a:solidFill>
                <a:latin typeface="+mn-lt"/>
                <a:ea typeface="+mn-ea"/>
                <a:cs typeface="+mn-cs"/>
              </a:defRPr>
            </a:lvl1pPr>
            <a:lvl2pPr marL="457138" algn="l" defTabSz="914278" rtl="0" eaLnBrk="1" latinLnBrk="0" hangingPunct="1">
              <a:defRPr sz="1799" kern="1200">
                <a:solidFill>
                  <a:schemeClr val="tx1"/>
                </a:solidFill>
                <a:latin typeface="+mn-lt"/>
                <a:ea typeface="+mn-ea"/>
                <a:cs typeface="+mn-cs"/>
              </a:defRPr>
            </a:lvl2pPr>
            <a:lvl3pPr marL="914278" algn="l" defTabSz="914278" rtl="0" eaLnBrk="1" latinLnBrk="0" hangingPunct="1">
              <a:defRPr sz="1799" kern="1200">
                <a:solidFill>
                  <a:schemeClr val="tx1"/>
                </a:solidFill>
                <a:latin typeface="+mn-lt"/>
                <a:ea typeface="+mn-ea"/>
                <a:cs typeface="+mn-cs"/>
              </a:defRPr>
            </a:lvl3pPr>
            <a:lvl4pPr marL="1371417" algn="l" defTabSz="914278" rtl="0" eaLnBrk="1" latinLnBrk="0" hangingPunct="1">
              <a:defRPr sz="1799" kern="1200">
                <a:solidFill>
                  <a:schemeClr val="tx1"/>
                </a:solidFill>
                <a:latin typeface="+mn-lt"/>
                <a:ea typeface="+mn-ea"/>
                <a:cs typeface="+mn-cs"/>
              </a:defRPr>
            </a:lvl4pPr>
            <a:lvl5pPr marL="1828556" algn="l" defTabSz="914278" rtl="0" eaLnBrk="1" latinLnBrk="0" hangingPunct="1">
              <a:defRPr sz="1799" kern="1200">
                <a:solidFill>
                  <a:schemeClr val="tx1"/>
                </a:solidFill>
                <a:latin typeface="+mn-lt"/>
                <a:ea typeface="+mn-ea"/>
                <a:cs typeface="+mn-cs"/>
              </a:defRPr>
            </a:lvl5pPr>
            <a:lvl6pPr marL="2285695" algn="l" defTabSz="914278" rtl="0" eaLnBrk="1" latinLnBrk="0" hangingPunct="1">
              <a:defRPr sz="1799" kern="1200">
                <a:solidFill>
                  <a:schemeClr val="tx1"/>
                </a:solidFill>
                <a:latin typeface="+mn-lt"/>
                <a:ea typeface="+mn-ea"/>
                <a:cs typeface="+mn-cs"/>
              </a:defRPr>
            </a:lvl6pPr>
            <a:lvl7pPr marL="2742834" algn="l" defTabSz="914278" rtl="0" eaLnBrk="1" latinLnBrk="0" hangingPunct="1">
              <a:defRPr sz="1799" kern="1200">
                <a:solidFill>
                  <a:schemeClr val="tx1"/>
                </a:solidFill>
                <a:latin typeface="+mn-lt"/>
                <a:ea typeface="+mn-ea"/>
                <a:cs typeface="+mn-cs"/>
              </a:defRPr>
            </a:lvl7pPr>
            <a:lvl8pPr marL="3199973" algn="l" defTabSz="914278" rtl="0" eaLnBrk="1" latinLnBrk="0" hangingPunct="1">
              <a:defRPr sz="1799" kern="1200">
                <a:solidFill>
                  <a:schemeClr val="tx1"/>
                </a:solidFill>
                <a:latin typeface="+mn-lt"/>
                <a:ea typeface="+mn-ea"/>
                <a:cs typeface="+mn-cs"/>
              </a:defRPr>
            </a:lvl8pPr>
            <a:lvl9pPr marL="3657113" algn="l" defTabSz="914278" rtl="0" eaLnBrk="1" latinLnBrk="0" hangingPunct="1">
              <a:defRPr sz="1799" kern="1200">
                <a:solidFill>
                  <a:schemeClr val="tx1"/>
                </a:solidFill>
                <a:latin typeface="+mn-lt"/>
                <a:ea typeface="+mn-ea"/>
                <a:cs typeface="+mn-cs"/>
              </a:defRPr>
            </a:lvl9pPr>
          </a:lstStyle>
          <a:p>
            <a:endParaRPr lang="en-US"/>
          </a:p>
        </p:txBody>
      </p:sp>
      <p:sp>
        <p:nvSpPr>
          <p:cNvPr id="5" name="Tijdelijke aanduiding voor tekst 4">
            <a:extLst>
              <a:ext uri="{FF2B5EF4-FFF2-40B4-BE49-F238E27FC236}">
                <a16:creationId xmlns:a16="http://schemas.microsoft.com/office/drawing/2014/main" id="{D75C08C4-11C5-4A7C-9E3A-89F0AEEB746C}"/>
              </a:ext>
            </a:extLst>
          </p:cNvPr>
          <p:cNvSpPr>
            <a:spLocks noGrp="1"/>
          </p:cNvSpPr>
          <p:nvPr>
            <p:ph type="body" sz="quarter" idx="13"/>
          </p:nvPr>
        </p:nvSpPr>
        <p:spPr/>
        <p:txBody>
          <a:bodyPr/>
          <a:lstStyle>
            <a:defPPr>
              <a:defRPr lang="nl-BE"/>
            </a:defPPr>
            <a:lvl1pPr marL="0" algn="l" defTabSz="914278" rtl="0" eaLnBrk="1" latinLnBrk="0" hangingPunct="1">
              <a:defRPr sz="1799" kern="1200">
                <a:solidFill>
                  <a:schemeClr val="tx1"/>
                </a:solidFill>
                <a:latin typeface="+mn-lt"/>
                <a:ea typeface="+mn-ea"/>
                <a:cs typeface="+mn-cs"/>
              </a:defRPr>
            </a:lvl1pPr>
            <a:lvl2pPr marL="457138" algn="l" defTabSz="914278" rtl="0" eaLnBrk="1" latinLnBrk="0" hangingPunct="1">
              <a:defRPr sz="1799" kern="1200">
                <a:solidFill>
                  <a:schemeClr val="tx1"/>
                </a:solidFill>
                <a:latin typeface="+mn-lt"/>
                <a:ea typeface="+mn-ea"/>
                <a:cs typeface="+mn-cs"/>
              </a:defRPr>
            </a:lvl2pPr>
            <a:lvl3pPr marL="914278" algn="l" defTabSz="914278" rtl="0" eaLnBrk="1" latinLnBrk="0" hangingPunct="1">
              <a:defRPr sz="1799" kern="1200">
                <a:solidFill>
                  <a:schemeClr val="tx1"/>
                </a:solidFill>
                <a:latin typeface="+mn-lt"/>
                <a:ea typeface="+mn-ea"/>
                <a:cs typeface="+mn-cs"/>
              </a:defRPr>
            </a:lvl3pPr>
            <a:lvl4pPr marL="1371417" algn="l" defTabSz="914278" rtl="0" eaLnBrk="1" latinLnBrk="0" hangingPunct="1">
              <a:defRPr sz="1799" kern="1200">
                <a:solidFill>
                  <a:schemeClr val="tx1"/>
                </a:solidFill>
                <a:latin typeface="+mn-lt"/>
                <a:ea typeface="+mn-ea"/>
                <a:cs typeface="+mn-cs"/>
              </a:defRPr>
            </a:lvl4pPr>
            <a:lvl5pPr marL="1828556" algn="l" defTabSz="914278" rtl="0" eaLnBrk="1" latinLnBrk="0" hangingPunct="1">
              <a:defRPr sz="1799" kern="1200">
                <a:solidFill>
                  <a:schemeClr val="tx1"/>
                </a:solidFill>
                <a:latin typeface="+mn-lt"/>
                <a:ea typeface="+mn-ea"/>
                <a:cs typeface="+mn-cs"/>
              </a:defRPr>
            </a:lvl5pPr>
            <a:lvl6pPr marL="2285695" algn="l" defTabSz="914278" rtl="0" eaLnBrk="1" latinLnBrk="0" hangingPunct="1">
              <a:defRPr sz="1799" kern="1200">
                <a:solidFill>
                  <a:schemeClr val="tx1"/>
                </a:solidFill>
                <a:latin typeface="+mn-lt"/>
                <a:ea typeface="+mn-ea"/>
                <a:cs typeface="+mn-cs"/>
              </a:defRPr>
            </a:lvl6pPr>
            <a:lvl7pPr marL="2742834" algn="l" defTabSz="914278" rtl="0" eaLnBrk="1" latinLnBrk="0" hangingPunct="1">
              <a:defRPr sz="1799" kern="1200">
                <a:solidFill>
                  <a:schemeClr val="tx1"/>
                </a:solidFill>
                <a:latin typeface="+mn-lt"/>
                <a:ea typeface="+mn-ea"/>
                <a:cs typeface="+mn-cs"/>
              </a:defRPr>
            </a:lvl7pPr>
            <a:lvl8pPr marL="3199973" algn="l" defTabSz="914278" rtl="0" eaLnBrk="1" latinLnBrk="0" hangingPunct="1">
              <a:defRPr sz="1799" kern="1200">
                <a:solidFill>
                  <a:schemeClr val="tx1"/>
                </a:solidFill>
                <a:latin typeface="+mn-lt"/>
                <a:ea typeface="+mn-ea"/>
                <a:cs typeface="+mn-cs"/>
              </a:defRPr>
            </a:lvl8pPr>
            <a:lvl9pPr marL="3657113" algn="l" defTabSz="914278" rtl="0" eaLnBrk="1" latinLnBrk="0" hangingPunct="1">
              <a:defRPr sz="1799" kern="1200">
                <a:solidFill>
                  <a:schemeClr val="tx1"/>
                </a:solidFill>
                <a:latin typeface="+mn-lt"/>
                <a:ea typeface="+mn-ea"/>
                <a:cs typeface="+mn-cs"/>
              </a:defRPr>
            </a:lvl9pPr>
          </a:lstStyle>
          <a:p>
            <a:endParaRPr lang="en-US"/>
          </a:p>
        </p:txBody>
      </p:sp>
      <p:sp>
        <p:nvSpPr>
          <p:cNvPr id="4" name="Tijdelijke aanduiding voor tekst 3">
            <a:extLst>
              <a:ext uri="{FF2B5EF4-FFF2-40B4-BE49-F238E27FC236}">
                <a16:creationId xmlns:a16="http://schemas.microsoft.com/office/drawing/2014/main" id="{A0660452-B815-41A4-95BE-6F6D2B0B29BE}"/>
              </a:ext>
            </a:extLst>
          </p:cNvPr>
          <p:cNvSpPr>
            <a:spLocks noGrp="1"/>
          </p:cNvSpPr>
          <p:nvPr>
            <p:ph type="body" sz="quarter" idx="12"/>
          </p:nvPr>
        </p:nvSpPr>
        <p:spPr/>
        <p:txBody>
          <a:bodyPr/>
          <a:lstStyle>
            <a:defPPr>
              <a:defRPr lang="nl-BE"/>
            </a:defPPr>
            <a:lvl1pPr marL="0" algn="l" defTabSz="914278" rtl="0" eaLnBrk="1" latinLnBrk="0" hangingPunct="1">
              <a:defRPr sz="1799" kern="1200">
                <a:solidFill>
                  <a:schemeClr val="tx1"/>
                </a:solidFill>
                <a:latin typeface="+mn-lt"/>
                <a:ea typeface="+mn-ea"/>
                <a:cs typeface="+mn-cs"/>
              </a:defRPr>
            </a:lvl1pPr>
            <a:lvl2pPr marL="457138" algn="l" defTabSz="914278" rtl="0" eaLnBrk="1" latinLnBrk="0" hangingPunct="1">
              <a:defRPr sz="1799" kern="1200">
                <a:solidFill>
                  <a:schemeClr val="tx1"/>
                </a:solidFill>
                <a:latin typeface="+mn-lt"/>
                <a:ea typeface="+mn-ea"/>
                <a:cs typeface="+mn-cs"/>
              </a:defRPr>
            </a:lvl2pPr>
            <a:lvl3pPr marL="914278" algn="l" defTabSz="914278" rtl="0" eaLnBrk="1" latinLnBrk="0" hangingPunct="1">
              <a:defRPr sz="1799" kern="1200">
                <a:solidFill>
                  <a:schemeClr val="tx1"/>
                </a:solidFill>
                <a:latin typeface="+mn-lt"/>
                <a:ea typeface="+mn-ea"/>
                <a:cs typeface="+mn-cs"/>
              </a:defRPr>
            </a:lvl3pPr>
            <a:lvl4pPr marL="1371417" algn="l" defTabSz="914278" rtl="0" eaLnBrk="1" latinLnBrk="0" hangingPunct="1">
              <a:defRPr sz="1799" kern="1200">
                <a:solidFill>
                  <a:schemeClr val="tx1"/>
                </a:solidFill>
                <a:latin typeface="+mn-lt"/>
                <a:ea typeface="+mn-ea"/>
                <a:cs typeface="+mn-cs"/>
              </a:defRPr>
            </a:lvl4pPr>
            <a:lvl5pPr marL="1828556" algn="l" defTabSz="914278" rtl="0" eaLnBrk="1" latinLnBrk="0" hangingPunct="1">
              <a:defRPr sz="1799" kern="1200">
                <a:solidFill>
                  <a:schemeClr val="tx1"/>
                </a:solidFill>
                <a:latin typeface="+mn-lt"/>
                <a:ea typeface="+mn-ea"/>
                <a:cs typeface="+mn-cs"/>
              </a:defRPr>
            </a:lvl5pPr>
            <a:lvl6pPr marL="2285695" algn="l" defTabSz="914278" rtl="0" eaLnBrk="1" latinLnBrk="0" hangingPunct="1">
              <a:defRPr sz="1799" kern="1200">
                <a:solidFill>
                  <a:schemeClr val="tx1"/>
                </a:solidFill>
                <a:latin typeface="+mn-lt"/>
                <a:ea typeface="+mn-ea"/>
                <a:cs typeface="+mn-cs"/>
              </a:defRPr>
            </a:lvl6pPr>
            <a:lvl7pPr marL="2742834" algn="l" defTabSz="914278" rtl="0" eaLnBrk="1" latinLnBrk="0" hangingPunct="1">
              <a:defRPr sz="1799" kern="1200">
                <a:solidFill>
                  <a:schemeClr val="tx1"/>
                </a:solidFill>
                <a:latin typeface="+mn-lt"/>
                <a:ea typeface="+mn-ea"/>
                <a:cs typeface="+mn-cs"/>
              </a:defRPr>
            </a:lvl7pPr>
            <a:lvl8pPr marL="3199973" algn="l" defTabSz="914278" rtl="0" eaLnBrk="1" latinLnBrk="0" hangingPunct="1">
              <a:defRPr sz="1799" kern="1200">
                <a:solidFill>
                  <a:schemeClr val="tx1"/>
                </a:solidFill>
                <a:latin typeface="+mn-lt"/>
                <a:ea typeface="+mn-ea"/>
                <a:cs typeface="+mn-cs"/>
              </a:defRPr>
            </a:lvl8pPr>
            <a:lvl9pPr marL="3657113" algn="l" defTabSz="914278" rtl="0" eaLnBrk="1" latinLnBrk="0" hangingPunct="1">
              <a:defRPr sz="1799" kern="1200">
                <a:solidFill>
                  <a:schemeClr val="tx1"/>
                </a:solidFill>
                <a:latin typeface="+mn-lt"/>
                <a:ea typeface="+mn-ea"/>
                <a:cs typeface="+mn-cs"/>
              </a:defRPr>
            </a:lvl9pPr>
          </a:lstStyle>
          <a:p>
            <a:endParaRPr lang="en-US"/>
          </a:p>
        </p:txBody>
      </p:sp>
      <p:sp>
        <p:nvSpPr>
          <p:cNvPr id="28" name="Titel 27">
            <a:extLst>
              <a:ext uri="{FF2B5EF4-FFF2-40B4-BE49-F238E27FC236}">
                <a16:creationId xmlns:a16="http://schemas.microsoft.com/office/drawing/2014/main" id="{1447A6BC-A913-422E-BB58-068B2783118F}"/>
              </a:ext>
            </a:extLst>
          </p:cNvPr>
          <p:cNvSpPr>
            <a:spLocks noGrp="1"/>
          </p:cNvSpPr>
          <p:nvPr>
            <p:ph type="ctrTitle"/>
          </p:nvPr>
        </p:nvSpPr>
        <p:spPr>
          <a:xfrm>
            <a:off x="1779996" y="4076226"/>
            <a:ext cx="8918995" cy="1499721"/>
          </a:xfrm>
        </p:spPr>
        <p:txBody>
          <a:bodyPr/>
          <a:lstStyle>
            <a:defPPr>
              <a:defRPr lang="nl-BE"/>
            </a:defPPr>
            <a:lvl1pPr marL="0" algn="l" defTabSz="914278" rtl="0" eaLnBrk="1" latinLnBrk="0" hangingPunct="1">
              <a:defRPr sz="1799" kern="1200">
                <a:solidFill>
                  <a:schemeClr val="tx1"/>
                </a:solidFill>
                <a:latin typeface="+mn-lt"/>
                <a:ea typeface="+mn-ea"/>
                <a:cs typeface="+mn-cs"/>
              </a:defRPr>
            </a:lvl1pPr>
            <a:lvl2pPr marL="457138" algn="l" defTabSz="914278" rtl="0" eaLnBrk="1" latinLnBrk="0" hangingPunct="1">
              <a:defRPr sz="1799" kern="1200">
                <a:solidFill>
                  <a:schemeClr val="tx1"/>
                </a:solidFill>
                <a:latin typeface="+mn-lt"/>
                <a:ea typeface="+mn-ea"/>
                <a:cs typeface="+mn-cs"/>
              </a:defRPr>
            </a:lvl2pPr>
            <a:lvl3pPr marL="914278" algn="l" defTabSz="914278" rtl="0" eaLnBrk="1" latinLnBrk="0" hangingPunct="1">
              <a:defRPr sz="1799" kern="1200">
                <a:solidFill>
                  <a:schemeClr val="tx1"/>
                </a:solidFill>
                <a:latin typeface="+mn-lt"/>
                <a:ea typeface="+mn-ea"/>
                <a:cs typeface="+mn-cs"/>
              </a:defRPr>
            </a:lvl3pPr>
            <a:lvl4pPr marL="1371417" algn="l" defTabSz="914278" rtl="0" eaLnBrk="1" latinLnBrk="0" hangingPunct="1">
              <a:defRPr sz="1799" kern="1200">
                <a:solidFill>
                  <a:schemeClr val="tx1"/>
                </a:solidFill>
                <a:latin typeface="+mn-lt"/>
                <a:ea typeface="+mn-ea"/>
                <a:cs typeface="+mn-cs"/>
              </a:defRPr>
            </a:lvl4pPr>
            <a:lvl5pPr marL="1828556" algn="l" defTabSz="914278" rtl="0" eaLnBrk="1" latinLnBrk="0" hangingPunct="1">
              <a:defRPr sz="1799" kern="1200">
                <a:solidFill>
                  <a:schemeClr val="tx1"/>
                </a:solidFill>
                <a:latin typeface="+mn-lt"/>
                <a:ea typeface="+mn-ea"/>
                <a:cs typeface="+mn-cs"/>
              </a:defRPr>
            </a:lvl5pPr>
            <a:lvl6pPr marL="2285695" algn="l" defTabSz="914278" rtl="0" eaLnBrk="1" latinLnBrk="0" hangingPunct="1">
              <a:defRPr sz="1799" kern="1200">
                <a:solidFill>
                  <a:schemeClr val="tx1"/>
                </a:solidFill>
                <a:latin typeface="+mn-lt"/>
                <a:ea typeface="+mn-ea"/>
                <a:cs typeface="+mn-cs"/>
              </a:defRPr>
            </a:lvl6pPr>
            <a:lvl7pPr marL="2742834" algn="l" defTabSz="914278" rtl="0" eaLnBrk="1" latinLnBrk="0" hangingPunct="1">
              <a:defRPr sz="1799" kern="1200">
                <a:solidFill>
                  <a:schemeClr val="tx1"/>
                </a:solidFill>
                <a:latin typeface="+mn-lt"/>
                <a:ea typeface="+mn-ea"/>
                <a:cs typeface="+mn-cs"/>
              </a:defRPr>
            </a:lvl7pPr>
            <a:lvl8pPr marL="3199973" algn="l" defTabSz="914278" rtl="0" eaLnBrk="1" latinLnBrk="0" hangingPunct="1">
              <a:defRPr sz="1799" kern="1200">
                <a:solidFill>
                  <a:schemeClr val="tx1"/>
                </a:solidFill>
                <a:latin typeface="+mn-lt"/>
                <a:ea typeface="+mn-ea"/>
                <a:cs typeface="+mn-cs"/>
              </a:defRPr>
            </a:lvl8pPr>
            <a:lvl9pPr marL="3657113" algn="l" defTabSz="914278" rtl="0" eaLnBrk="1" latinLnBrk="0" hangingPunct="1">
              <a:defRPr sz="1799" kern="1200">
                <a:solidFill>
                  <a:schemeClr val="tx1"/>
                </a:solidFill>
                <a:latin typeface="+mn-lt"/>
                <a:ea typeface="+mn-ea"/>
                <a:cs typeface="+mn-cs"/>
              </a:defRPr>
            </a:lvl9pPr>
          </a:lstStyle>
          <a:p>
            <a:r>
              <a:rPr kumimoji="0" lang="nl-BE" sz="6000" b="0" i="0" u="none" strike="noStrike" kern="1200" cap="none" spc="0" normalizeH="0" baseline="0" noProof="0" dirty="0">
                <a:ln>
                  <a:noFill/>
                </a:ln>
                <a:solidFill>
                  <a:schemeClr val="tx2"/>
                </a:solidFill>
                <a:effectLst/>
                <a:uLnTx/>
                <a:uFillTx/>
                <a:latin typeface="Calibri Light" panose="020F0302020204030204"/>
                <a:ea typeface="+mj-ea"/>
                <a:cs typeface="+mj-cs"/>
              </a:rPr>
              <a:t>WORKSHOP KINDREFLEX</a:t>
            </a:r>
            <a:br>
              <a:rPr kumimoji="0" lang="nl-BE" sz="6000" b="0" i="0" u="none" strike="noStrike" kern="1200" cap="none" spc="0" normalizeH="0" baseline="0" noProof="0" dirty="0">
                <a:ln>
                  <a:noFill/>
                </a:ln>
                <a:solidFill>
                  <a:schemeClr val="tx2"/>
                </a:solidFill>
                <a:effectLst/>
                <a:uLnTx/>
                <a:uFillTx/>
                <a:latin typeface="Calibri Light" panose="020F0302020204030204"/>
                <a:ea typeface="+mj-ea"/>
                <a:cs typeface="+mj-cs"/>
              </a:rPr>
            </a:br>
            <a:r>
              <a:rPr lang="nl-BE" sz="2400" b="0" dirty="0">
                <a:solidFill>
                  <a:schemeClr val="tx2"/>
                </a:solidFill>
                <a:latin typeface="Calibri Light" panose="020F0302020204030204"/>
                <a:ea typeface="+mj-ea"/>
                <a:cs typeface="+mj-cs"/>
              </a:rPr>
              <a:t>voor praktijkwerkers in de GGZ</a:t>
            </a:r>
            <a:br>
              <a:rPr kumimoji="0" lang="nl-BE" sz="6000" b="0" i="0" u="none" strike="noStrike" kern="1200" cap="none" spc="0" normalizeH="0" baseline="0" noProof="0" dirty="0">
                <a:ln>
                  <a:noFill/>
                </a:ln>
                <a:solidFill>
                  <a:schemeClr val="tx2"/>
                </a:solidFill>
                <a:effectLst/>
                <a:uLnTx/>
                <a:uFillTx/>
                <a:latin typeface="Calibri Light" panose="020F0302020204030204"/>
                <a:ea typeface="+mj-ea"/>
                <a:cs typeface="+mj-cs"/>
              </a:rPr>
            </a:br>
            <a:endParaRPr lang="en-US" dirty="0">
              <a:solidFill>
                <a:schemeClr val="tx2"/>
              </a:solidFill>
            </a:endParaRPr>
          </a:p>
        </p:txBody>
      </p:sp>
    </p:spTree>
    <p:extLst>
      <p:ext uri="{BB962C8B-B14F-4D97-AF65-F5344CB8AC3E}">
        <p14:creationId xmlns:p14="http://schemas.microsoft.com/office/powerpoint/2010/main" val="1902527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4784001-8472-4DAD-8087-955213CDEE4D}"/>
              </a:ext>
            </a:extLst>
          </p:cNvPr>
          <p:cNvSpPr>
            <a:spLocks noGrp="1"/>
          </p:cNvSpPr>
          <p:nvPr>
            <p:ph type="title"/>
          </p:nvPr>
        </p:nvSpPr>
        <p:spPr>
          <a:xfrm>
            <a:off x="1248000" y="719334"/>
            <a:ext cx="6504093" cy="1245060"/>
          </a:xfrm>
        </p:spPr>
        <p:txBody>
          <a:bodyPr anchor="b">
            <a:normAutofit/>
          </a:bodyPr>
          <a:lstStyle>
            <a:defPPr>
              <a:defRPr lang="nl-BE"/>
            </a:defPPr>
            <a:lvl1pPr marL="0" algn="l" defTabSz="914278" rtl="0" eaLnBrk="1" latinLnBrk="0" hangingPunct="1">
              <a:defRPr sz="1799" kern="1200">
                <a:solidFill>
                  <a:schemeClr val="tx1"/>
                </a:solidFill>
                <a:latin typeface="+mn-lt"/>
                <a:ea typeface="+mn-ea"/>
                <a:cs typeface="+mn-cs"/>
              </a:defRPr>
            </a:lvl1pPr>
            <a:lvl2pPr marL="457138" algn="l" defTabSz="914278" rtl="0" eaLnBrk="1" latinLnBrk="0" hangingPunct="1">
              <a:defRPr sz="1799" kern="1200">
                <a:solidFill>
                  <a:schemeClr val="tx1"/>
                </a:solidFill>
                <a:latin typeface="+mn-lt"/>
                <a:ea typeface="+mn-ea"/>
                <a:cs typeface="+mn-cs"/>
              </a:defRPr>
            </a:lvl2pPr>
            <a:lvl3pPr marL="914278" algn="l" defTabSz="914278" rtl="0" eaLnBrk="1" latinLnBrk="0" hangingPunct="1">
              <a:defRPr sz="1799" kern="1200">
                <a:solidFill>
                  <a:schemeClr val="tx1"/>
                </a:solidFill>
                <a:latin typeface="+mn-lt"/>
                <a:ea typeface="+mn-ea"/>
                <a:cs typeface="+mn-cs"/>
              </a:defRPr>
            </a:lvl3pPr>
            <a:lvl4pPr marL="1371417" algn="l" defTabSz="914278" rtl="0" eaLnBrk="1" latinLnBrk="0" hangingPunct="1">
              <a:defRPr sz="1799" kern="1200">
                <a:solidFill>
                  <a:schemeClr val="tx1"/>
                </a:solidFill>
                <a:latin typeface="+mn-lt"/>
                <a:ea typeface="+mn-ea"/>
                <a:cs typeface="+mn-cs"/>
              </a:defRPr>
            </a:lvl4pPr>
            <a:lvl5pPr marL="1828556" algn="l" defTabSz="914278" rtl="0" eaLnBrk="1" latinLnBrk="0" hangingPunct="1">
              <a:defRPr sz="1799" kern="1200">
                <a:solidFill>
                  <a:schemeClr val="tx1"/>
                </a:solidFill>
                <a:latin typeface="+mn-lt"/>
                <a:ea typeface="+mn-ea"/>
                <a:cs typeface="+mn-cs"/>
              </a:defRPr>
            </a:lvl5pPr>
            <a:lvl6pPr marL="2285695" algn="l" defTabSz="914278" rtl="0" eaLnBrk="1" latinLnBrk="0" hangingPunct="1">
              <a:defRPr sz="1799" kern="1200">
                <a:solidFill>
                  <a:schemeClr val="tx1"/>
                </a:solidFill>
                <a:latin typeface="+mn-lt"/>
                <a:ea typeface="+mn-ea"/>
                <a:cs typeface="+mn-cs"/>
              </a:defRPr>
            </a:lvl6pPr>
            <a:lvl7pPr marL="2742834" algn="l" defTabSz="914278" rtl="0" eaLnBrk="1" latinLnBrk="0" hangingPunct="1">
              <a:defRPr sz="1799" kern="1200">
                <a:solidFill>
                  <a:schemeClr val="tx1"/>
                </a:solidFill>
                <a:latin typeface="+mn-lt"/>
                <a:ea typeface="+mn-ea"/>
                <a:cs typeface="+mn-cs"/>
              </a:defRPr>
            </a:lvl7pPr>
            <a:lvl8pPr marL="3199973" algn="l" defTabSz="914278" rtl="0" eaLnBrk="1" latinLnBrk="0" hangingPunct="1">
              <a:defRPr sz="1799" kern="1200">
                <a:solidFill>
                  <a:schemeClr val="tx1"/>
                </a:solidFill>
                <a:latin typeface="+mn-lt"/>
                <a:ea typeface="+mn-ea"/>
                <a:cs typeface="+mn-cs"/>
              </a:defRPr>
            </a:lvl8pPr>
            <a:lvl9pPr marL="3657113" algn="l" defTabSz="914278" rtl="0" eaLnBrk="1" latinLnBrk="0" hangingPunct="1">
              <a:defRPr sz="1799" kern="1200">
                <a:solidFill>
                  <a:schemeClr val="tx1"/>
                </a:solidFill>
                <a:latin typeface="+mn-lt"/>
                <a:ea typeface="+mn-ea"/>
                <a:cs typeface="+mn-cs"/>
              </a:defRPr>
            </a:lvl9pPr>
          </a:lstStyle>
          <a:p>
            <a:r>
              <a:rPr lang="nl-NL" sz="3330">
                <a:solidFill>
                  <a:schemeClr val="bg1"/>
                </a:solidFill>
              </a:rPr>
              <a:t>Stap 4 ga verder na of er sprake is van verontrusting</a:t>
            </a:r>
            <a:endParaRPr lang="nl-BE" sz="3330">
              <a:solidFill>
                <a:schemeClr val="bg1"/>
              </a:solidFill>
            </a:endParaRPr>
          </a:p>
        </p:txBody>
      </p:sp>
      <p:pic>
        <p:nvPicPr>
          <p:cNvPr id="10" name="Afbeelding 9">
            <a:extLst>
              <a:ext uri="{FF2B5EF4-FFF2-40B4-BE49-F238E27FC236}">
                <a16:creationId xmlns:a16="http://schemas.microsoft.com/office/drawing/2014/main" id="{4822ECCE-792A-457B-ABC0-9D98599AAF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4863" y="2301869"/>
            <a:ext cx="3490368" cy="2329821"/>
          </a:xfrm>
          <a:prstGeom prst="rect">
            <a:avLst/>
          </a:prstGeom>
          <a:noFill/>
        </p:spPr>
      </p:pic>
      <p:sp>
        <p:nvSpPr>
          <p:cNvPr id="8" name="Tijdelijke aanduiding voor dianummer 7" hidden="1">
            <a:extLst>
              <a:ext uri="{FF2B5EF4-FFF2-40B4-BE49-F238E27FC236}">
                <a16:creationId xmlns:a16="http://schemas.microsoft.com/office/drawing/2014/main" id="{347FB12C-96EE-4070-8DD7-6EED4592D978}"/>
              </a:ext>
            </a:extLst>
          </p:cNvPr>
          <p:cNvSpPr>
            <a:spLocks noGrp="1"/>
          </p:cNvSpPr>
          <p:nvPr>
            <p:ph type="sldNum" sz="quarter" idx="4294967295"/>
          </p:nvPr>
        </p:nvSpPr>
        <p:spPr>
          <a:xfrm>
            <a:off x="11417299" y="6570266"/>
            <a:ext cx="328015" cy="287734"/>
          </a:xfrm>
        </p:spPr>
        <p:txBody>
          <a:bodyPr/>
          <a:lstStyle>
            <a:defPPr>
              <a:defRPr lang="nl-BE"/>
            </a:defPPr>
            <a:lvl1pPr marL="0" algn="l" defTabSz="1217910" rtl="0" eaLnBrk="1" latinLnBrk="0" hangingPunct="1">
              <a:defRPr sz="2396" kern="1200">
                <a:solidFill>
                  <a:schemeClr val="tx1"/>
                </a:solidFill>
                <a:latin typeface="+mn-lt"/>
                <a:ea typeface="+mn-ea"/>
                <a:cs typeface="+mn-cs"/>
              </a:defRPr>
            </a:lvl1pPr>
            <a:lvl2pPr marL="608954" algn="l" defTabSz="1217910" rtl="0" eaLnBrk="1" latinLnBrk="0" hangingPunct="1">
              <a:defRPr sz="2396" kern="1200">
                <a:solidFill>
                  <a:schemeClr val="tx1"/>
                </a:solidFill>
                <a:latin typeface="+mn-lt"/>
                <a:ea typeface="+mn-ea"/>
                <a:cs typeface="+mn-cs"/>
              </a:defRPr>
            </a:lvl2pPr>
            <a:lvl3pPr marL="1217910" algn="l" defTabSz="1217910" rtl="0" eaLnBrk="1" latinLnBrk="0" hangingPunct="1">
              <a:defRPr sz="2396" kern="1200">
                <a:solidFill>
                  <a:schemeClr val="tx1"/>
                </a:solidFill>
                <a:latin typeface="+mn-lt"/>
                <a:ea typeface="+mn-ea"/>
                <a:cs typeface="+mn-cs"/>
              </a:defRPr>
            </a:lvl3pPr>
            <a:lvl4pPr marL="1826865" algn="l" defTabSz="1217910" rtl="0" eaLnBrk="1" latinLnBrk="0" hangingPunct="1">
              <a:defRPr sz="2396" kern="1200">
                <a:solidFill>
                  <a:schemeClr val="tx1"/>
                </a:solidFill>
                <a:latin typeface="+mn-lt"/>
                <a:ea typeface="+mn-ea"/>
                <a:cs typeface="+mn-cs"/>
              </a:defRPr>
            </a:lvl4pPr>
            <a:lvl5pPr marL="2435819" algn="l" defTabSz="1217910" rtl="0" eaLnBrk="1" latinLnBrk="0" hangingPunct="1">
              <a:defRPr sz="2396" kern="1200">
                <a:solidFill>
                  <a:schemeClr val="tx1"/>
                </a:solidFill>
                <a:latin typeface="+mn-lt"/>
                <a:ea typeface="+mn-ea"/>
                <a:cs typeface="+mn-cs"/>
              </a:defRPr>
            </a:lvl5pPr>
            <a:lvl6pPr marL="3044774" algn="l" defTabSz="1217910" rtl="0" eaLnBrk="1" latinLnBrk="0" hangingPunct="1">
              <a:defRPr sz="2396" kern="1200">
                <a:solidFill>
                  <a:schemeClr val="tx1"/>
                </a:solidFill>
                <a:latin typeface="+mn-lt"/>
                <a:ea typeface="+mn-ea"/>
                <a:cs typeface="+mn-cs"/>
              </a:defRPr>
            </a:lvl6pPr>
            <a:lvl7pPr marL="3653729" algn="l" defTabSz="1217910" rtl="0" eaLnBrk="1" latinLnBrk="0" hangingPunct="1">
              <a:defRPr sz="2396" kern="1200">
                <a:solidFill>
                  <a:schemeClr val="tx1"/>
                </a:solidFill>
                <a:latin typeface="+mn-lt"/>
                <a:ea typeface="+mn-ea"/>
                <a:cs typeface="+mn-cs"/>
              </a:defRPr>
            </a:lvl7pPr>
            <a:lvl8pPr marL="4262684" algn="l" defTabSz="1217910" rtl="0" eaLnBrk="1" latinLnBrk="0" hangingPunct="1">
              <a:defRPr sz="2396" kern="1200">
                <a:solidFill>
                  <a:schemeClr val="tx1"/>
                </a:solidFill>
                <a:latin typeface="+mn-lt"/>
                <a:ea typeface="+mn-ea"/>
                <a:cs typeface="+mn-cs"/>
              </a:defRPr>
            </a:lvl8pPr>
            <a:lvl9pPr marL="4871640" algn="l" defTabSz="1217910" rtl="0" eaLnBrk="1" latinLnBrk="0" hangingPunct="1">
              <a:defRPr sz="2396" kern="1200">
                <a:solidFill>
                  <a:schemeClr val="tx1"/>
                </a:solidFill>
                <a:latin typeface="+mn-lt"/>
                <a:ea typeface="+mn-ea"/>
                <a:cs typeface="+mn-cs"/>
              </a:defRPr>
            </a:lvl9pPr>
          </a:lstStyle>
          <a:p>
            <a:pPr marL="0" marR="0" lvl="0" indent="0" algn="r" defTabSz="913798" rtl="0" eaLnBrk="1" fontAlgn="auto" latinLnBrk="0" hangingPunct="1">
              <a:spcBef>
                <a:spcPts val="0"/>
              </a:spcBef>
              <a:spcAft>
                <a:spcPts val="600"/>
              </a:spcAft>
              <a:buClrTx/>
              <a:buSzTx/>
              <a:buFontTx/>
              <a:buNone/>
              <a:tabLst/>
              <a:defRPr/>
            </a:pPr>
            <a:fld id="{8F712A50-FF1D-4BCC-BB37-AD1C505C6070}" type="slidenum">
              <a:rPr kumimoji="0" lang="en-US" sz="799" b="0" i="0" u="none" strike="noStrike" kern="1200" cap="none" spc="0" normalizeH="0" baseline="0" noProof="0" smtClean="0">
                <a:ln>
                  <a:noFill/>
                </a:ln>
                <a:solidFill>
                  <a:prstClr val="white"/>
                </a:solidFill>
                <a:effectLst/>
                <a:uLnTx/>
                <a:uFillTx/>
                <a:latin typeface="Calibri Light"/>
                <a:ea typeface="+mn-ea"/>
                <a:cs typeface="+mn-cs"/>
              </a:rPr>
              <a:pPr marL="0" marR="0" lvl="0" indent="0" algn="r" defTabSz="913798" rtl="0" eaLnBrk="1" fontAlgn="auto" latinLnBrk="0" hangingPunct="1">
                <a:spcBef>
                  <a:spcPts val="0"/>
                </a:spcBef>
                <a:spcAft>
                  <a:spcPts val="600"/>
                </a:spcAft>
                <a:buClrTx/>
                <a:buSzTx/>
                <a:buFontTx/>
                <a:buNone/>
                <a:tabLst/>
                <a:defRPr/>
              </a:pPr>
              <a:t>10</a:t>
            </a:fld>
            <a:endParaRPr kumimoji="0" lang="en-US" sz="799" b="0" i="0" u="none" strike="noStrike" kern="1200" cap="none" spc="0" normalizeH="0" baseline="0" noProof="0">
              <a:ln>
                <a:noFill/>
              </a:ln>
              <a:solidFill>
                <a:prstClr val="white"/>
              </a:solidFill>
              <a:effectLst/>
              <a:uLnTx/>
              <a:uFillTx/>
              <a:latin typeface="Calibri Light"/>
              <a:ea typeface="+mn-ea"/>
              <a:cs typeface="+mn-cs"/>
            </a:endParaRPr>
          </a:p>
        </p:txBody>
      </p:sp>
    </p:spTree>
    <p:extLst>
      <p:ext uri="{BB962C8B-B14F-4D97-AF65-F5344CB8AC3E}">
        <p14:creationId xmlns:p14="http://schemas.microsoft.com/office/powerpoint/2010/main" val="1940814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dianummer 7">
            <a:extLst>
              <a:ext uri="{FF2B5EF4-FFF2-40B4-BE49-F238E27FC236}">
                <a16:creationId xmlns:a16="http://schemas.microsoft.com/office/drawing/2014/main" id="{347FB12C-96EE-4070-8DD7-6EED4592D978}"/>
              </a:ext>
            </a:extLst>
          </p:cNvPr>
          <p:cNvSpPr>
            <a:spLocks noGrp="1"/>
          </p:cNvSpPr>
          <p:nvPr>
            <p:ph type="sldNum" sz="quarter" idx="16"/>
          </p:nvPr>
        </p:nvSpPr>
        <p:spPr/>
        <p:txBody>
          <a:bodyPr/>
          <a:lstStyle>
            <a:defPPr>
              <a:defRPr lang="nl-BE"/>
            </a:defPPr>
            <a:lvl1pPr marL="0" algn="l" defTabSz="1217910" rtl="0" eaLnBrk="1" latinLnBrk="0" hangingPunct="1">
              <a:defRPr sz="2396" kern="1200">
                <a:solidFill>
                  <a:schemeClr val="tx1"/>
                </a:solidFill>
                <a:latin typeface="+mn-lt"/>
                <a:ea typeface="+mn-ea"/>
                <a:cs typeface="+mn-cs"/>
              </a:defRPr>
            </a:lvl1pPr>
            <a:lvl2pPr marL="608954" algn="l" defTabSz="1217910" rtl="0" eaLnBrk="1" latinLnBrk="0" hangingPunct="1">
              <a:defRPr sz="2396" kern="1200">
                <a:solidFill>
                  <a:schemeClr val="tx1"/>
                </a:solidFill>
                <a:latin typeface="+mn-lt"/>
                <a:ea typeface="+mn-ea"/>
                <a:cs typeface="+mn-cs"/>
              </a:defRPr>
            </a:lvl2pPr>
            <a:lvl3pPr marL="1217910" algn="l" defTabSz="1217910" rtl="0" eaLnBrk="1" latinLnBrk="0" hangingPunct="1">
              <a:defRPr sz="2396" kern="1200">
                <a:solidFill>
                  <a:schemeClr val="tx1"/>
                </a:solidFill>
                <a:latin typeface="+mn-lt"/>
                <a:ea typeface="+mn-ea"/>
                <a:cs typeface="+mn-cs"/>
              </a:defRPr>
            </a:lvl3pPr>
            <a:lvl4pPr marL="1826865" algn="l" defTabSz="1217910" rtl="0" eaLnBrk="1" latinLnBrk="0" hangingPunct="1">
              <a:defRPr sz="2396" kern="1200">
                <a:solidFill>
                  <a:schemeClr val="tx1"/>
                </a:solidFill>
                <a:latin typeface="+mn-lt"/>
                <a:ea typeface="+mn-ea"/>
                <a:cs typeface="+mn-cs"/>
              </a:defRPr>
            </a:lvl4pPr>
            <a:lvl5pPr marL="2435819" algn="l" defTabSz="1217910" rtl="0" eaLnBrk="1" latinLnBrk="0" hangingPunct="1">
              <a:defRPr sz="2396" kern="1200">
                <a:solidFill>
                  <a:schemeClr val="tx1"/>
                </a:solidFill>
                <a:latin typeface="+mn-lt"/>
                <a:ea typeface="+mn-ea"/>
                <a:cs typeface="+mn-cs"/>
              </a:defRPr>
            </a:lvl5pPr>
            <a:lvl6pPr marL="3044774" algn="l" defTabSz="1217910" rtl="0" eaLnBrk="1" latinLnBrk="0" hangingPunct="1">
              <a:defRPr sz="2396" kern="1200">
                <a:solidFill>
                  <a:schemeClr val="tx1"/>
                </a:solidFill>
                <a:latin typeface="+mn-lt"/>
                <a:ea typeface="+mn-ea"/>
                <a:cs typeface="+mn-cs"/>
              </a:defRPr>
            </a:lvl6pPr>
            <a:lvl7pPr marL="3653729" algn="l" defTabSz="1217910" rtl="0" eaLnBrk="1" latinLnBrk="0" hangingPunct="1">
              <a:defRPr sz="2396" kern="1200">
                <a:solidFill>
                  <a:schemeClr val="tx1"/>
                </a:solidFill>
                <a:latin typeface="+mn-lt"/>
                <a:ea typeface="+mn-ea"/>
                <a:cs typeface="+mn-cs"/>
              </a:defRPr>
            </a:lvl7pPr>
            <a:lvl8pPr marL="4262684" algn="l" defTabSz="1217910" rtl="0" eaLnBrk="1" latinLnBrk="0" hangingPunct="1">
              <a:defRPr sz="2396" kern="1200">
                <a:solidFill>
                  <a:schemeClr val="tx1"/>
                </a:solidFill>
                <a:latin typeface="+mn-lt"/>
                <a:ea typeface="+mn-ea"/>
                <a:cs typeface="+mn-cs"/>
              </a:defRPr>
            </a:lvl8pPr>
            <a:lvl9pPr marL="4871640" algn="l" defTabSz="1217910" rtl="0" eaLnBrk="1" latinLnBrk="0" hangingPunct="1">
              <a:defRPr sz="2396" kern="1200">
                <a:solidFill>
                  <a:schemeClr val="tx1"/>
                </a:solidFill>
                <a:latin typeface="+mn-lt"/>
                <a:ea typeface="+mn-ea"/>
                <a:cs typeface="+mn-cs"/>
              </a:defRPr>
            </a:lvl9pPr>
          </a:lstStyle>
          <a:p>
            <a:pPr marL="0" marR="0" lvl="0" indent="0" algn="r" defTabSz="913798" rtl="0" eaLnBrk="1" fontAlgn="auto" latinLnBrk="0" hangingPunct="1">
              <a:lnSpc>
                <a:spcPct val="100000"/>
              </a:lnSpc>
              <a:spcBef>
                <a:spcPts val="0"/>
              </a:spcBef>
              <a:spcAft>
                <a:spcPts val="0"/>
              </a:spcAft>
              <a:buClrTx/>
              <a:buSzTx/>
              <a:buFontTx/>
              <a:buNone/>
              <a:tabLst/>
              <a:defRPr/>
            </a:pPr>
            <a:fld id="{8F712A50-FF1D-4BCC-BB37-AD1C505C6070}" type="slidenum">
              <a:rPr kumimoji="0" lang="en-US" sz="799" b="0" i="0" u="none" strike="noStrike" kern="1200" cap="none" spc="0" normalizeH="0" baseline="0" noProof="0" smtClean="0">
                <a:ln>
                  <a:noFill/>
                </a:ln>
                <a:solidFill>
                  <a:prstClr val="white"/>
                </a:solidFill>
                <a:effectLst/>
                <a:uLnTx/>
                <a:uFillTx/>
                <a:latin typeface="Calibri Light"/>
                <a:ea typeface="+mn-ea"/>
                <a:cs typeface="+mn-cs"/>
              </a:rPr>
              <a:pPr marL="0" marR="0" lvl="0" indent="0" algn="r" defTabSz="913798" rtl="0" eaLnBrk="1" fontAlgn="auto" latinLnBrk="0" hangingPunct="1">
                <a:lnSpc>
                  <a:spcPct val="100000"/>
                </a:lnSpc>
                <a:spcBef>
                  <a:spcPts val="0"/>
                </a:spcBef>
                <a:spcAft>
                  <a:spcPts val="0"/>
                </a:spcAft>
                <a:buClrTx/>
                <a:buSzTx/>
                <a:buFontTx/>
                <a:buNone/>
                <a:tabLst/>
                <a:defRPr/>
              </a:pPr>
              <a:t>11</a:t>
            </a:fld>
            <a:endParaRPr kumimoji="0" lang="en-US" sz="799" b="0" i="0" u="none" strike="noStrike" kern="1200" cap="none" spc="0" normalizeH="0" baseline="0" noProof="0">
              <a:ln>
                <a:noFill/>
              </a:ln>
              <a:solidFill>
                <a:prstClr val="white"/>
              </a:solidFill>
              <a:effectLst/>
              <a:uLnTx/>
              <a:uFillTx/>
              <a:latin typeface="Calibri Light"/>
              <a:ea typeface="+mn-ea"/>
              <a:cs typeface="+mn-cs"/>
            </a:endParaRPr>
          </a:p>
        </p:txBody>
      </p:sp>
      <p:sp>
        <p:nvSpPr>
          <p:cNvPr id="3" name="Titel 2">
            <a:extLst>
              <a:ext uri="{FF2B5EF4-FFF2-40B4-BE49-F238E27FC236}">
                <a16:creationId xmlns:a16="http://schemas.microsoft.com/office/drawing/2014/main" id="{44784001-8472-4DAD-8087-955213CDEE4D}"/>
              </a:ext>
            </a:extLst>
          </p:cNvPr>
          <p:cNvSpPr>
            <a:spLocks noGrp="1"/>
          </p:cNvSpPr>
          <p:nvPr>
            <p:ph type="title"/>
          </p:nvPr>
        </p:nvSpPr>
        <p:spPr/>
        <p:txBody>
          <a:bodyPr/>
          <a:lstStyle>
            <a:defPPr>
              <a:defRPr lang="nl-BE"/>
            </a:defPPr>
            <a:lvl1pPr marL="0" algn="l" defTabSz="914278" rtl="0" eaLnBrk="1" latinLnBrk="0" hangingPunct="1">
              <a:defRPr sz="1799" kern="1200">
                <a:solidFill>
                  <a:schemeClr val="tx1"/>
                </a:solidFill>
                <a:latin typeface="+mn-lt"/>
                <a:ea typeface="+mn-ea"/>
                <a:cs typeface="+mn-cs"/>
              </a:defRPr>
            </a:lvl1pPr>
            <a:lvl2pPr marL="457138" algn="l" defTabSz="914278" rtl="0" eaLnBrk="1" latinLnBrk="0" hangingPunct="1">
              <a:defRPr sz="1799" kern="1200">
                <a:solidFill>
                  <a:schemeClr val="tx1"/>
                </a:solidFill>
                <a:latin typeface="+mn-lt"/>
                <a:ea typeface="+mn-ea"/>
                <a:cs typeface="+mn-cs"/>
              </a:defRPr>
            </a:lvl2pPr>
            <a:lvl3pPr marL="914278" algn="l" defTabSz="914278" rtl="0" eaLnBrk="1" latinLnBrk="0" hangingPunct="1">
              <a:defRPr sz="1799" kern="1200">
                <a:solidFill>
                  <a:schemeClr val="tx1"/>
                </a:solidFill>
                <a:latin typeface="+mn-lt"/>
                <a:ea typeface="+mn-ea"/>
                <a:cs typeface="+mn-cs"/>
              </a:defRPr>
            </a:lvl3pPr>
            <a:lvl4pPr marL="1371417" algn="l" defTabSz="914278" rtl="0" eaLnBrk="1" latinLnBrk="0" hangingPunct="1">
              <a:defRPr sz="1799" kern="1200">
                <a:solidFill>
                  <a:schemeClr val="tx1"/>
                </a:solidFill>
                <a:latin typeface="+mn-lt"/>
                <a:ea typeface="+mn-ea"/>
                <a:cs typeface="+mn-cs"/>
              </a:defRPr>
            </a:lvl4pPr>
            <a:lvl5pPr marL="1828556" algn="l" defTabSz="914278" rtl="0" eaLnBrk="1" latinLnBrk="0" hangingPunct="1">
              <a:defRPr sz="1799" kern="1200">
                <a:solidFill>
                  <a:schemeClr val="tx1"/>
                </a:solidFill>
                <a:latin typeface="+mn-lt"/>
                <a:ea typeface="+mn-ea"/>
                <a:cs typeface="+mn-cs"/>
              </a:defRPr>
            </a:lvl5pPr>
            <a:lvl6pPr marL="2285695" algn="l" defTabSz="914278" rtl="0" eaLnBrk="1" latinLnBrk="0" hangingPunct="1">
              <a:defRPr sz="1799" kern="1200">
                <a:solidFill>
                  <a:schemeClr val="tx1"/>
                </a:solidFill>
                <a:latin typeface="+mn-lt"/>
                <a:ea typeface="+mn-ea"/>
                <a:cs typeface="+mn-cs"/>
              </a:defRPr>
            </a:lvl6pPr>
            <a:lvl7pPr marL="2742834" algn="l" defTabSz="914278" rtl="0" eaLnBrk="1" latinLnBrk="0" hangingPunct="1">
              <a:defRPr sz="1799" kern="1200">
                <a:solidFill>
                  <a:schemeClr val="tx1"/>
                </a:solidFill>
                <a:latin typeface="+mn-lt"/>
                <a:ea typeface="+mn-ea"/>
                <a:cs typeface="+mn-cs"/>
              </a:defRPr>
            </a:lvl7pPr>
            <a:lvl8pPr marL="3199973" algn="l" defTabSz="914278" rtl="0" eaLnBrk="1" latinLnBrk="0" hangingPunct="1">
              <a:defRPr sz="1799" kern="1200">
                <a:solidFill>
                  <a:schemeClr val="tx1"/>
                </a:solidFill>
                <a:latin typeface="+mn-lt"/>
                <a:ea typeface="+mn-ea"/>
                <a:cs typeface="+mn-cs"/>
              </a:defRPr>
            </a:lvl8pPr>
            <a:lvl9pPr marL="3657113" algn="l" defTabSz="914278" rtl="0" eaLnBrk="1" latinLnBrk="0" hangingPunct="1">
              <a:defRPr sz="1799" kern="1200">
                <a:solidFill>
                  <a:schemeClr val="tx1"/>
                </a:solidFill>
                <a:latin typeface="+mn-lt"/>
                <a:ea typeface="+mn-ea"/>
                <a:cs typeface="+mn-cs"/>
              </a:defRPr>
            </a:lvl9pPr>
          </a:lstStyle>
          <a:p>
            <a:r>
              <a:rPr lang="nl-NL" sz="4400" dirty="0">
                <a:solidFill>
                  <a:schemeClr val="tx2"/>
                </a:solidFill>
              </a:rPr>
              <a:t>STAP 5  Herstel de veiligheid</a:t>
            </a:r>
            <a:endParaRPr lang="nl-BE" sz="4400" dirty="0">
              <a:solidFill>
                <a:schemeClr val="tx2"/>
              </a:solidFill>
            </a:endParaRPr>
          </a:p>
        </p:txBody>
      </p:sp>
      <p:pic>
        <p:nvPicPr>
          <p:cNvPr id="2" name="Tijdelijke aanduiding voor inhoud 1">
            <a:extLst>
              <a:ext uri="{FF2B5EF4-FFF2-40B4-BE49-F238E27FC236}">
                <a16:creationId xmlns:a16="http://schemas.microsoft.com/office/drawing/2014/main" id="{9F870101-9624-4770-A4A1-DF8A30B25C8C}"/>
              </a:ext>
            </a:extLst>
          </p:cNvPr>
          <p:cNvPicPr>
            <a:picLocks noGrp="1" noChangeAspect="1"/>
          </p:cNvPicPr>
          <p:nvPr>
            <p:ph sz="quarter" idx="13"/>
          </p:nvPr>
        </p:nvPicPr>
        <p:blipFill>
          <a:blip r:embed="rId3"/>
          <a:stretch>
            <a:fillRect/>
          </a:stretch>
        </p:blipFill>
        <p:spPr>
          <a:xfrm>
            <a:off x="1799067" y="1529251"/>
            <a:ext cx="7657240" cy="4109060"/>
          </a:xfrm>
          <a:prstGeom prst="rect">
            <a:avLst/>
          </a:prstGeom>
        </p:spPr>
      </p:pic>
    </p:spTree>
    <p:extLst>
      <p:ext uri="{BB962C8B-B14F-4D97-AF65-F5344CB8AC3E}">
        <p14:creationId xmlns:p14="http://schemas.microsoft.com/office/powerpoint/2010/main" val="4176551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422D33E1-AC8E-4859-B54D-34FEEB30B4BA}"/>
              </a:ext>
            </a:extLst>
          </p:cNvPr>
          <p:cNvSpPr txBox="1">
            <a:spLocks/>
          </p:cNvSpPr>
          <p:nvPr/>
        </p:nvSpPr>
        <p:spPr>
          <a:xfrm>
            <a:off x="1248000" y="719334"/>
            <a:ext cx="6504093" cy="1245060"/>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spcAft>
                <a:spcPts val="600"/>
              </a:spcAft>
            </a:pPr>
            <a:r>
              <a:rPr lang="nl-BE" sz="2800" b="1">
                <a:solidFill>
                  <a:schemeClr val="bg1"/>
                </a:solidFill>
              </a:rPr>
              <a:t>Stap 6</a:t>
            </a:r>
          </a:p>
          <a:p>
            <a:pPr defTabSz="685800">
              <a:spcAft>
                <a:spcPts val="600"/>
              </a:spcAft>
            </a:pPr>
            <a:r>
              <a:rPr lang="nl-BE" sz="2800" b="1">
                <a:solidFill>
                  <a:schemeClr val="bg1"/>
                </a:solidFill>
              </a:rPr>
              <a:t>Betrek een gemandateerde voorziening</a:t>
            </a:r>
            <a:endParaRPr lang="nl-NL" sz="2800" b="1">
              <a:solidFill>
                <a:schemeClr val="bg1"/>
              </a:solidFill>
            </a:endParaRPr>
          </a:p>
        </p:txBody>
      </p:sp>
      <p:pic>
        <p:nvPicPr>
          <p:cNvPr id="2" name="Tijdelijke aanduiding voor inhoud 1">
            <a:extLst>
              <a:ext uri="{FF2B5EF4-FFF2-40B4-BE49-F238E27FC236}">
                <a16:creationId xmlns:a16="http://schemas.microsoft.com/office/drawing/2014/main" id="{CD51BC19-365C-4E2B-A380-D51587040543}"/>
              </a:ext>
            </a:extLst>
          </p:cNvPr>
          <p:cNvPicPr>
            <a:picLocks noGrp="1" noChangeAspect="1"/>
          </p:cNvPicPr>
          <p:nvPr>
            <p:ph idx="1"/>
          </p:nvPr>
        </p:nvPicPr>
        <p:blipFill>
          <a:blip r:embed="rId3"/>
          <a:stretch>
            <a:fillRect/>
          </a:stretch>
        </p:blipFill>
        <p:spPr>
          <a:xfrm>
            <a:off x="2249012" y="2301869"/>
            <a:ext cx="4502070" cy="2329821"/>
          </a:xfrm>
          <a:prstGeom prst="rect">
            <a:avLst/>
          </a:prstGeom>
          <a:noFill/>
        </p:spPr>
      </p:pic>
      <p:sp>
        <p:nvSpPr>
          <p:cNvPr id="8" name="Tijdelijke aanduiding voor dianummer 7" hidden="1">
            <a:extLst>
              <a:ext uri="{FF2B5EF4-FFF2-40B4-BE49-F238E27FC236}">
                <a16:creationId xmlns:a16="http://schemas.microsoft.com/office/drawing/2014/main" id="{347FB12C-96EE-4070-8DD7-6EED4592D978}"/>
              </a:ext>
            </a:extLst>
          </p:cNvPr>
          <p:cNvSpPr>
            <a:spLocks noGrp="1"/>
          </p:cNvSpPr>
          <p:nvPr>
            <p:ph type="sldNum" sz="quarter" idx="4294967295"/>
          </p:nvPr>
        </p:nvSpPr>
        <p:spPr>
          <a:xfrm>
            <a:off x="11417299" y="6570266"/>
            <a:ext cx="328015" cy="287734"/>
          </a:xfrm>
        </p:spPr>
        <p:txBody>
          <a:bodyPr/>
          <a:lstStyle>
            <a:defPPr>
              <a:defRPr lang="nl-BE"/>
            </a:defPPr>
            <a:lvl1pPr marL="0" algn="l" defTabSz="1217910" rtl="0" eaLnBrk="1" latinLnBrk="0" hangingPunct="1">
              <a:defRPr sz="2396" kern="1200">
                <a:solidFill>
                  <a:schemeClr val="tx1"/>
                </a:solidFill>
                <a:latin typeface="+mn-lt"/>
                <a:ea typeface="+mn-ea"/>
                <a:cs typeface="+mn-cs"/>
              </a:defRPr>
            </a:lvl1pPr>
            <a:lvl2pPr marL="608954" algn="l" defTabSz="1217910" rtl="0" eaLnBrk="1" latinLnBrk="0" hangingPunct="1">
              <a:defRPr sz="2396" kern="1200">
                <a:solidFill>
                  <a:schemeClr val="tx1"/>
                </a:solidFill>
                <a:latin typeface="+mn-lt"/>
                <a:ea typeface="+mn-ea"/>
                <a:cs typeface="+mn-cs"/>
              </a:defRPr>
            </a:lvl2pPr>
            <a:lvl3pPr marL="1217910" algn="l" defTabSz="1217910" rtl="0" eaLnBrk="1" latinLnBrk="0" hangingPunct="1">
              <a:defRPr sz="2396" kern="1200">
                <a:solidFill>
                  <a:schemeClr val="tx1"/>
                </a:solidFill>
                <a:latin typeface="+mn-lt"/>
                <a:ea typeface="+mn-ea"/>
                <a:cs typeface="+mn-cs"/>
              </a:defRPr>
            </a:lvl3pPr>
            <a:lvl4pPr marL="1826865" algn="l" defTabSz="1217910" rtl="0" eaLnBrk="1" latinLnBrk="0" hangingPunct="1">
              <a:defRPr sz="2396" kern="1200">
                <a:solidFill>
                  <a:schemeClr val="tx1"/>
                </a:solidFill>
                <a:latin typeface="+mn-lt"/>
                <a:ea typeface="+mn-ea"/>
                <a:cs typeface="+mn-cs"/>
              </a:defRPr>
            </a:lvl4pPr>
            <a:lvl5pPr marL="2435819" algn="l" defTabSz="1217910" rtl="0" eaLnBrk="1" latinLnBrk="0" hangingPunct="1">
              <a:defRPr sz="2396" kern="1200">
                <a:solidFill>
                  <a:schemeClr val="tx1"/>
                </a:solidFill>
                <a:latin typeface="+mn-lt"/>
                <a:ea typeface="+mn-ea"/>
                <a:cs typeface="+mn-cs"/>
              </a:defRPr>
            </a:lvl5pPr>
            <a:lvl6pPr marL="3044774" algn="l" defTabSz="1217910" rtl="0" eaLnBrk="1" latinLnBrk="0" hangingPunct="1">
              <a:defRPr sz="2396" kern="1200">
                <a:solidFill>
                  <a:schemeClr val="tx1"/>
                </a:solidFill>
                <a:latin typeface="+mn-lt"/>
                <a:ea typeface="+mn-ea"/>
                <a:cs typeface="+mn-cs"/>
              </a:defRPr>
            </a:lvl6pPr>
            <a:lvl7pPr marL="3653729" algn="l" defTabSz="1217910" rtl="0" eaLnBrk="1" latinLnBrk="0" hangingPunct="1">
              <a:defRPr sz="2396" kern="1200">
                <a:solidFill>
                  <a:schemeClr val="tx1"/>
                </a:solidFill>
                <a:latin typeface="+mn-lt"/>
                <a:ea typeface="+mn-ea"/>
                <a:cs typeface="+mn-cs"/>
              </a:defRPr>
            </a:lvl7pPr>
            <a:lvl8pPr marL="4262684" algn="l" defTabSz="1217910" rtl="0" eaLnBrk="1" latinLnBrk="0" hangingPunct="1">
              <a:defRPr sz="2396" kern="1200">
                <a:solidFill>
                  <a:schemeClr val="tx1"/>
                </a:solidFill>
                <a:latin typeface="+mn-lt"/>
                <a:ea typeface="+mn-ea"/>
                <a:cs typeface="+mn-cs"/>
              </a:defRPr>
            </a:lvl8pPr>
            <a:lvl9pPr marL="4871640" algn="l" defTabSz="1217910" rtl="0" eaLnBrk="1" latinLnBrk="0" hangingPunct="1">
              <a:defRPr sz="2396" kern="1200">
                <a:solidFill>
                  <a:schemeClr val="tx1"/>
                </a:solidFill>
                <a:latin typeface="+mn-lt"/>
                <a:ea typeface="+mn-ea"/>
                <a:cs typeface="+mn-cs"/>
              </a:defRPr>
            </a:lvl9pPr>
          </a:lstStyle>
          <a:p>
            <a:pPr marL="0" marR="0" lvl="0" indent="0" algn="r" defTabSz="913798" rtl="0" eaLnBrk="1" fontAlgn="auto" latinLnBrk="0" hangingPunct="1">
              <a:spcBef>
                <a:spcPts val="0"/>
              </a:spcBef>
              <a:spcAft>
                <a:spcPts val="600"/>
              </a:spcAft>
              <a:buClrTx/>
              <a:buSzTx/>
              <a:buFontTx/>
              <a:buNone/>
              <a:tabLst/>
              <a:defRPr/>
            </a:pPr>
            <a:fld id="{8F712A50-FF1D-4BCC-BB37-AD1C505C6070}" type="slidenum">
              <a:rPr kumimoji="0" lang="en-US" sz="799" b="0" i="0" u="none" strike="noStrike" kern="1200" cap="none" spc="0" normalizeH="0" baseline="0" noProof="0" smtClean="0">
                <a:ln>
                  <a:noFill/>
                </a:ln>
                <a:solidFill>
                  <a:prstClr val="white"/>
                </a:solidFill>
                <a:effectLst/>
                <a:uLnTx/>
                <a:uFillTx/>
                <a:latin typeface="Calibri Light"/>
                <a:ea typeface="+mn-ea"/>
                <a:cs typeface="+mn-cs"/>
              </a:rPr>
              <a:pPr marL="0" marR="0" lvl="0" indent="0" algn="r" defTabSz="913798" rtl="0" eaLnBrk="1" fontAlgn="auto" latinLnBrk="0" hangingPunct="1">
                <a:spcBef>
                  <a:spcPts val="0"/>
                </a:spcBef>
                <a:spcAft>
                  <a:spcPts val="600"/>
                </a:spcAft>
                <a:buClrTx/>
                <a:buSzTx/>
                <a:buFontTx/>
                <a:buNone/>
                <a:tabLst/>
                <a:defRPr/>
              </a:pPr>
              <a:t>12</a:t>
            </a:fld>
            <a:endParaRPr kumimoji="0" lang="en-US" sz="799" b="0" i="0" u="none" strike="noStrike" kern="1200" cap="none" spc="0" normalizeH="0" baseline="0" noProof="0">
              <a:ln>
                <a:noFill/>
              </a:ln>
              <a:solidFill>
                <a:prstClr val="white"/>
              </a:solidFill>
              <a:effectLst/>
              <a:uLnTx/>
              <a:uFillTx/>
              <a:latin typeface="Calibri Light"/>
              <a:ea typeface="+mn-ea"/>
              <a:cs typeface="+mn-cs"/>
            </a:endParaRPr>
          </a:p>
        </p:txBody>
      </p:sp>
    </p:spTree>
    <p:extLst>
      <p:ext uri="{BB962C8B-B14F-4D97-AF65-F5344CB8AC3E}">
        <p14:creationId xmlns:p14="http://schemas.microsoft.com/office/powerpoint/2010/main" val="986376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dianummer 7">
            <a:extLst>
              <a:ext uri="{FF2B5EF4-FFF2-40B4-BE49-F238E27FC236}">
                <a16:creationId xmlns:a16="http://schemas.microsoft.com/office/drawing/2014/main" id="{347FB12C-96EE-4070-8DD7-6EED4592D978}"/>
              </a:ext>
            </a:extLst>
          </p:cNvPr>
          <p:cNvSpPr>
            <a:spLocks noGrp="1"/>
          </p:cNvSpPr>
          <p:nvPr>
            <p:ph type="sldNum" sz="quarter" idx="16"/>
          </p:nvPr>
        </p:nvSpPr>
        <p:spPr/>
        <p:txBody>
          <a:bodyPr/>
          <a:lstStyle>
            <a:defPPr>
              <a:defRPr lang="nl-BE"/>
            </a:defPPr>
            <a:lvl1pPr marL="0" algn="l" defTabSz="1217910" rtl="0" eaLnBrk="1" latinLnBrk="0" hangingPunct="1">
              <a:defRPr sz="2396" kern="1200">
                <a:solidFill>
                  <a:schemeClr val="tx1"/>
                </a:solidFill>
                <a:latin typeface="+mn-lt"/>
                <a:ea typeface="+mn-ea"/>
                <a:cs typeface="+mn-cs"/>
              </a:defRPr>
            </a:lvl1pPr>
            <a:lvl2pPr marL="608954" algn="l" defTabSz="1217910" rtl="0" eaLnBrk="1" latinLnBrk="0" hangingPunct="1">
              <a:defRPr sz="2396" kern="1200">
                <a:solidFill>
                  <a:schemeClr val="tx1"/>
                </a:solidFill>
                <a:latin typeface="+mn-lt"/>
                <a:ea typeface="+mn-ea"/>
                <a:cs typeface="+mn-cs"/>
              </a:defRPr>
            </a:lvl2pPr>
            <a:lvl3pPr marL="1217910" algn="l" defTabSz="1217910" rtl="0" eaLnBrk="1" latinLnBrk="0" hangingPunct="1">
              <a:defRPr sz="2396" kern="1200">
                <a:solidFill>
                  <a:schemeClr val="tx1"/>
                </a:solidFill>
                <a:latin typeface="+mn-lt"/>
                <a:ea typeface="+mn-ea"/>
                <a:cs typeface="+mn-cs"/>
              </a:defRPr>
            </a:lvl3pPr>
            <a:lvl4pPr marL="1826865" algn="l" defTabSz="1217910" rtl="0" eaLnBrk="1" latinLnBrk="0" hangingPunct="1">
              <a:defRPr sz="2396" kern="1200">
                <a:solidFill>
                  <a:schemeClr val="tx1"/>
                </a:solidFill>
                <a:latin typeface="+mn-lt"/>
                <a:ea typeface="+mn-ea"/>
                <a:cs typeface="+mn-cs"/>
              </a:defRPr>
            </a:lvl4pPr>
            <a:lvl5pPr marL="2435819" algn="l" defTabSz="1217910" rtl="0" eaLnBrk="1" latinLnBrk="0" hangingPunct="1">
              <a:defRPr sz="2396" kern="1200">
                <a:solidFill>
                  <a:schemeClr val="tx1"/>
                </a:solidFill>
                <a:latin typeface="+mn-lt"/>
                <a:ea typeface="+mn-ea"/>
                <a:cs typeface="+mn-cs"/>
              </a:defRPr>
            </a:lvl5pPr>
            <a:lvl6pPr marL="3044774" algn="l" defTabSz="1217910" rtl="0" eaLnBrk="1" latinLnBrk="0" hangingPunct="1">
              <a:defRPr sz="2396" kern="1200">
                <a:solidFill>
                  <a:schemeClr val="tx1"/>
                </a:solidFill>
                <a:latin typeface="+mn-lt"/>
                <a:ea typeface="+mn-ea"/>
                <a:cs typeface="+mn-cs"/>
              </a:defRPr>
            </a:lvl6pPr>
            <a:lvl7pPr marL="3653729" algn="l" defTabSz="1217910" rtl="0" eaLnBrk="1" latinLnBrk="0" hangingPunct="1">
              <a:defRPr sz="2396" kern="1200">
                <a:solidFill>
                  <a:schemeClr val="tx1"/>
                </a:solidFill>
                <a:latin typeface="+mn-lt"/>
                <a:ea typeface="+mn-ea"/>
                <a:cs typeface="+mn-cs"/>
              </a:defRPr>
            </a:lvl7pPr>
            <a:lvl8pPr marL="4262684" algn="l" defTabSz="1217910" rtl="0" eaLnBrk="1" latinLnBrk="0" hangingPunct="1">
              <a:defRPr sz="2396" kern="1200">
                <a:solidFill>
                  <a:schemeClr val="tx1"/>
                </a:solidFill>
                <a:latin typeface="+mn-lt"/>
                <a:ea typeface="+mn-ea"/>
                <a:cs typeface="+mn-cs"/>
              </a:defRPr>
            </a:lvl8pPr>
            <a:lvl9pPr marL="4871640" algn="l" defTabSz="1217910" rtl="0" eaLnBrk="1" latinLnBrk="0" hangingPunct="1">
              <a:defRPr sz="2396" kern="1200">
                <a:solidFill>
                  <a:schemeClr val="tx1"/>
                </a:solidFill>
                <a:latin typeface="+mn-lt"/>
                <a:ea typeface="+mn-ea"/>
                <a:cs typeface="+mn-cs"/>
              </a:defRPr>
            </a:lvl9pPr>
          </a:lstStyle>
          <a:p>
            <a:pPr marL="0" marR="0" lvl="0" indent="0" algn="r" defTabSz="913798" rtl="0" eaLnBrk="1" fontAlgn="auto" latinLnBrk="0" hangingPunct="1">
              <a:lnSpc>
                <a:spcPct val="100000"/>
              </a:lnSpc>
              <a:spcBef>
                <a:spcPts val="0"/>
              </a:spcBef>
              <a:spcAft>
                <a:spcPts val="0"/>
              </a:spcAft>
              <a:buClrTx/>
              <a:buSzTx/>
              <a:buFontTx/>
              <a:buNone/>
              <a:tabLst/>
              <a:defRPr/>
            </a:pPr>
            <a:fld id="{8F712A50-FF1D-4BCC-BB37-AD1C505C6070}" type="slidenum">
              <a:rPr kumimoji="0" lang="en-US" sz="799" b="0" i="0" u="none" strike="noStrike" kern="1200" cap="none" spc="0" normalizeH="0" baseline="0" noProof="0" smtClean="0">
                <a:ln>
                  <a:noFill/>
                </a:ln>
                <a:solidFill>
                  <a:prstClr val="white"/>
                </a:solidFill>
                <a:effectLst/>
                <a:uLnTx/>
                <a:uFillTx/>
                <a:latin typeface="Calibri Light"/>
                <a:ea typeface="+mn-ea"/>
                <a:cs typeface="+mn-cs"/>
              </a:rPr>
              <a:pPr marL="0" marR="0" lvl="0" indent="0" algn="r" defTabSz="913798" rtl="0" eaLnBrk="1" fontAlgn="auto" latinLnBrk="0" hangingPunct="1">
                <a:lnSpc>
                  <a:spcPct val="100000"/>
                </a:lnSpc>
                <a:spcBef>
                  <a:spcPts val="0"/>
                </a:spcBef>
                <a:spcAft>
                  <a:spcPts val="0"/>
                </a:spcAft>
                <a:buClrTx/>
                <a:buSzTx/>
                <a:buFontTx/>
                <a:buNone/>
                <a:tabLst/>
                <a:defRPr/>
              </a:pPr>
              <a:t>13</a:t>
            </a:fld>
            <a:endParaRPr kumimoji="0" lang="en-US" sz="799" b="0" i="0" u="none" strike="noStrike" kern="1200" cap="none" spc="0" normalizeH="0" baseline="0" noProof="0">
              <a:ln>
                <a:noFill/>
              </a:ln>
              <a:solidFill>
                <a:prstClr val="white"/>
              </a:solidFill>
              <a:effectLst/>
              <a:uLnTx/>
              <a:uFillTx/>
              <a:latin typeface="Calibri Light"/>
              <a:ea typeface="+mn-ea"/>
              <a:cs typeface="+mn-cs"/>
            </a:endParaRPr>
          </a:p>
        </p:txBody>
      </p:sp>
      <p:sp>
        <p:nvSpPr>
          <p:cNvPr id="3" name="Titel 2">
            <a:extLst>
              <a:ext uri="{FF2B5EF4-FFF2-40B4-BE49-F238E27FC236}">
                <a16:creationId xmlns:a16="http://schemas.microsoft.com/office/drawing/2014/main" id="{44784001-8472-4DAD-8087-955213CDEE4D}"/>
              </a:ext>
            </a:extLst>
          </p:cNvPr>
          <p:cNvSpPr>
            <a:spLocks noGrp="1"/>
          </p:cNvSpPr>
          <p:nvPr>
            <p:ph type="title"/>
          </p:nvPr>
        </p:nvSpPr>
        <p:spPr/>
        <p:txBody>
          <a:bodyPr/>
          <a:lstStyle>
            <a:defPPr>
              <a:defRPr lang="nl-BE"/>
            </a:defPPr>
            <a:lvl1pPr marL="0" algn="l" defTabSz="914278" rtl="0" eaLnBrk="1" latinLnBrk="0" hangingPunct="1">
              <a:defRPr sz="1799" kern="1200">
                <a:solidFill>
                  <a:schemeClr val="tx1"/>
                </a:solidFill>
                <a:latin typeface="+mn-lt"/>
                <a:ea typeface="+mn-ea"/>
                <a:cs typeface="+mn-cs"/>
              </a:defRPr>
            </a:lvl1pPr>
            <a:lvl2pPr marL="457138" algn="l" defTabSz="914278" rtl="0" eaLnBrk="1" latinLnBrk="0" hangingPunct="1">
              <a:defRPr sz="1799" kern="1200">
                <a:solidFill>
                  <a:schemeClr val="tx1"/>
                </a:solidFill>
                <a:latin typeface="+mn-lt"/>
                <a:ea typeface="+mn-ea"/>
                <a:cs typeface="+mn-cs"/>
              </a:defRPr>
            </a:lvl2pPr>
            <a:lvl3pPr marL="914278" algn="l" defTabSz="914278" rtl="0" eaLnBrk="1" latinLnBrk="0" hangingPunct="1">
              <a:defRPr sz="1799" kern="1200">
                <a:solidFill>
                  <a:schemeClr val="tx1"/>
                </a:solidFill>
                <a:latin typeface="+mn-lt"/>
                <a:ea typeface="+mn-ea"/>
                <a:cs typeface="+mn-cs"/>
              </a:defRPr>
            </a:lvl3pPr>
            <a:lvl4pPr marL="1371417" algn="l" defTabSz="914278" rtl="0" eaLnBrk="1" latinLnBrk="0" hangingPunct="1">
              <a:defRPr sz="1799" kern="1200">
                <a:solidFill>
                  <a:schemeClr val="tx1"/>
                </a:solidFill>
                <a:latin typeface="+mn-lt"/>
                <a:ea typeface="+mn-ea"/>
                <a:cs typeface="+mn-cs"/>
              </a:defRPr>
            </a:lvl4pPr>
            <a:lvl5pPr marL="1828556" algn="l" defTabSz="914278" rtl="0" eaLnBrk="1" latinLnBrk="0" hangingPunct="1">
              <a:defRPr sz="1799" kern="1200">
                <a:solidFill>
                  <a:schemeClr val="tx1"/>
                </a:solidFill>
                <a:latin typeface="+mn-lt"/>
                <a:ea typeface="+mn-ea"/>
                <a:cs typeface="+mn-cs"/>
              </a:defRPr>
            </a:lvl5pPr>
            <a:lvl6pPr marL="2285695" algn="l" defTabSz="914278" rtl="0" eaLnBrk="1" latinLnBrk="0" hangingPunct="1">
              <a:defRPr sz="1799" kern="1200">
                <a:solidFill>
                  <a:schemeClr val="tx1"/>
                </a:solidFill>
                <a:latin typeface="+mn-lt"/>
                <a:ea typeface="+mn-ea"/>
                <a:cs typeface="+mn-cs"/>
              </a:defRPr>
            </a:lvl6pPr>
            <a:lvl7pPr marL="2742834" algn="l" defTabSz="914278" rtl="0" eaLnBrk="1" latinLnBrk="0" hangingPunct="1">
              <a:defRPr sz="1799" kern="1200">
                <a:solidFill>
                  <a:schemeClr val="tx1"/>
                </a:solidFill>
                <a:latin typeface="+mn-lt"/>
                <a:ea typeface="+mn-ea"/>
                <a:cs typeface="+mn-cs"/>
              </a:defRPr>
            </a:lvl7pPr>
            <a:lvl8pPr marL="3199973" algn="l" defTabSz="914278" rtl="0" eaLnBrk="1" latinLnBrk="0" hangingPunct="1">
              <a:defRPr sz="1799" kern="1200">
                <a:solidFill>
                  <a:schemeClr val="tx1"/>
                </a:solidFill>
                <a:latin typeface="+mn-lt"/>
                <a:ea typeface="+mn-ea"/>
                <a:cs typeface="+mn-cs"/>
              </a:defRPr>
            </a:lvl8pPr>
            <a:lvl9pPr marL="3657113" algn="l" defTabSz="914278" rtl="0" eaLnBrk="1" latinLnBrk="0" hangingPunct="1">
              <a:defRPr sz="1799" kern="1200">
                <a:solidFill>
                  <a:schemeClr val="tx1"/>
                </a:solidFill>
                <a:latin typeface="+mn-lt"/>
                <a:ea typeface="+mn-ea"/>
                <a:cs typeface="+mn-cs"/>
              </a:defRPr>
            </a:lvl9pPr>
          </a:lstStyle>
          <a:p>
            <a:endParaRPr lang="nl-BE" dirty="0"/>
          </a:p>
        </p:txBody>
      </p:sp>
      <p:pic>
        <p:nvPicPr>
          <p:cNvPr id="5" name="Tijdelijke aanduiding voor inhoud 4">
            <a:extLst>
              <a:ext uri="{FF2B5EF4-FFF2-40B4-BE49-F238E27FC236}">
                <a16:creationId xmlns:a16="http://schemas.microsoft.com/office/drawing/2014/main" id="{6B58E87D-82B3-4383-B623-DB6F7D5675F1}"/>
              </a:ext>
            </a:extLst>
          </p:cNvPr>
          <p:cNvPicPr>
            <a:picLocks noGrp="1" noChangeAspect="1"/>
          </p:cNvPicPr>
          <p:nvPr>
            <p:ph sz="quarter" idx="13"/>
          </p:nvPr>
        </p:nvPicPr>
        <p:blipFill>
          <a:blip r:embed="rId3"/>
          <a:stretch>
            <a:fillRect/>
          </a:stretch>
        </p:blipFill>
        <p:spPr>
          <a:xfrm>
            <a:off x="2487003" y="1476375"/>
            <a:ext cx="6281369" cy="4214813"/>
          </a:xfrm>
          <a:prstGeom prst="rect">
            <a:avLst/>
          </a:prstGeom>
        </p:spPr>
      </p:pic>
    </p:spTree>
    <p:extLst>
      <p:ext uri="{BB962C8B-B14F-4D97-AF65-F5344CB8AC3E}">
        <p14:creationId xmlns:p14="http://schemas.microsoft.com/office/powerpoint/2010/main" val="3837231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descr="Afbeelding met binnen, vloer, muur, kamer&#10;&#10;Automatisch gegenereerde beschrijving">
            <a:extLst>
              <a:ext uri="{FF2B5EF4-FFF2-40B4-BE49-F238E27FC236}">
                <a16:creationId xmlns:a16="http://schemas.microsoft.com/office/drawing/2014/main" id="{EBAF11E4-06FE-4EA2-816E-EF8673F1FC2C}"/>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a:stretch/>
        </p:blipFill>
        <p:spPr>
          <a:xfrm>
            <a:off x="0" y="0"/>
            <a:ext cx="12180722" cy="6858001"/>
          </a:xfrm>
        </p:spPr>
      </p:pic>
      <p:sp>
        <p:nvSpPr>
          <p:cNvPr id="3" name="Tijdelijke aanduiding voor tekst 2">
            <a:extLst>
              <a:ext uri="{FF2B5EF4-FFF2-40B4-BE49-F238E27FC236}">
                <a16:creationId xmlns:a16="http://schemas.microsoft.com/office/drawing/2014/main" id="{B25DF6F3-250F-46EC-9350-6F7F2E63EEC6}"/>
              </a:ext>
            </a:extLst>
          </p:cNvPr>
          <p:cNvSpPr>
            <a:spLocks noGrp="1"/>
          </p:cNvSpPr>
          <p:nvPr>
            <p:ph type="body" sz="quarter" idx="16"/>
          </p:nvPr>
        </p:nvSpPr>
        <p:spPr/>
        <p:txBody>
          <a:bodyPr/>
          <a:lstStyle>
            <a:defPPr>
              <a:defRPr lang="nl-BE"/>
            </a:defPPr>
            <a:lvl1pPr marL="0" algn="l" defTabSz="914278" rtl="0" eaLnBrk="1" latinLnBrk="0" hangingPunct="1">
              <a:defRPr sz="1799" kern="1200">
                <a:solidFill>
                  <a:schemeClr val="tx1"/>
                </a:solidFill>
                <a:latin typeface="+mn-lt"/>
                <a:ea typeface="+mn-ea"/>
                <a:cs typeface="+mn-cs"/>
              </a:defRPr>
            </a:lvl1pPr>
            <a:lvl2pPr marL="457138" algn="l" defTabSz="914278" rtl="0" eaLnBrk="1" latinLnBrk="0" hangingPunct="1">
              <a:defRPr sz="1799" kern="1200">
                <a:solidFill>
                  <a:schemeClr val="tx1"/>
                </a:solidFill>
                <a:latin typeface="+mn-lt"/>
                <a:ea typeface="+mn-ea"/>
                <a:cs typeface="+mn-cs"/>
              </a:defRPr>
            </a:lvl2pPr>
            <a:lvl3pPr marL="914278" algn="l" defTabSz="914278" rtl="0" eaLnBrk="1" latinLnBrk="0" hangingPunct="1">
              <a:defRPr sz="1799" kern="1200">
                <a:solidFill>
                  <a:schemeClr val="tx1"/>
                </a:solidFill>
                <a:latin typeface="+mn-lt"/>
                <a:ea typeface="+mn-ea"/>
                <a:cs typeface="+mn-cs"/>
              </a:defRPr>
            </a:lvl3pPr>
            <a:lvl4pPr marL="1371417" algn="l" defTabSz="914278" rtl="0" eaLnBrk="1" latinLnBrk="0" hangingPunct="1">
              <a:defRPr sz="1799" kern="1200">
                <a:solidFill>
                  <a:schemeClr val="tx1"/>
                </a:solidFill>
                <a:latin typeface="+mn-lt"/>
                <a:ea typeface="+mn-ea"/>
                <a:cs typeface="+mn-cs"/>
              </a:defRPr>
            </a:lvl4pPr>
            <a:lvl5pPr marL="1828556" algn="l" defTabSz="914278" rtl="0" eaLnBrk="1" latinLnBrk="0" hangingPunct="1">
              <a:defRPr sz="1799" kern="1200">
                <a:solidFill>
                  <a:schemeClr val="tx1"/>
                </a:solidFill>
                <a:latin typeface="+mn-lt"/>
                <a:ea typeface="+mn-ea"/>
                <a:cs typeface="+mn-cs"/>
              </a:defRPr>
            </a:lvl5pPr>
            <a:lvl6pPr marL="2285695" algn="l" defTabSz="914278" rtl="0" eaLnBrk="1" latinLnBrk="0" hangingPunct="1">
              <a:defRPr sz="1799" kern="1200">
                <a:solidFill>
                  <a:schemeClr val="tx1"/>
                </a:solidFill>
                <a:latin typeface="+mn-lt"/>
                <a:ea typeface="+mn-ea"/>
                <a:cs typeface="+mn-cs"/>
              </a:defRPr>
            </a:lvl6pPr>
            <a:lvl7pPr marL="2742834" algn="l" defTabSz="914278" rtl="0" eaLnBrk="1" latinLnBrk="0" hangingPunct="1">
              <a:defRPr sz="1799" kern="1200">
                <a:solidFill>
                  <a:schemeClr val="tx1"/>
                </a:solidFill>
                <a:latin typeface="+mn-lt"/>
                <a:ea typeface="+mn-ea"/>
                <a:cs typeface="+mn-cs"/>
              </a:defRPr>
            </a:lvl7pPr>
            <a:lvl8pPr marL="3199973" algn="l" defTabSz="914278" rtl="0" eaLnBrk="1" latinLnBrk="0" hangingPunct="1">
              <a:defRPr sz="1799" kern="1200">
                <a:solidFill>
                  <a:schemeClr val="tx1"/>
                </a:solidFill>
                <a:latin typeface="+mn-lt"/>
                <a:ea typeface="+mn-ea"/>
                <a:cs typeface="+mn-cs"/>
              </a:defRPr>
            </a:lvl8pPr>
            <a:lvl9pPr marL="3657113" algn="l" defTabSz="914278" rtl="0" eaLnBrk="1" latinLnBrk="0" hangingPunct="1">
              <a:defRPr sz="1799" kern="1200">
                <a:solidFill>
                  <a:schemeClr val="tx1"/>
                </a:solidFill>
                <a:latin typeface="+mn-lt"/>
                <a:ea typeface="+mn-ea"/>
                <a:cs typeface="+mn-cs"/>
              </a:defRPr>
            </a:lvl9pPr>
          </a:lstStyle>
          <a:p>
            <a:endParaRPr lang="en-US"/>
          </a:p>
        </p:txBody>
      </p:sp>
      <p:sp>
        <p:nvSpPr>
          <p:cNvPr id="4" name="Tijdelijke aanduiding voor tekst 3">
            <a:extLst>
              <a:ext uri="{FF2B5EF4-FFF2-40B4-BE49-F238E27FC236}">
                <a16:creationId xmlns:a16="http://schemas.microsoft.com/office/drawing/2014/main" id="{6271E43D-2905-4349-8E32-3A10CBD88E05}"/>
              </a:ext>
            </a:extLst>
          </p:cNvPr>
          <p:cNvSpPr>
            <a:spLocks noGrp="1"/>
          </p:cNvSpPr>
          <p:nvPr>
            <p:ph type="body" sz="quarter" idx="17"/>
          </p:nvPr>
        </p:nvSpPr>
        <p:spPr/>
        <p:txBody>
          <a:bodyPr/>
          <a:lstStyle>
            <a:defPPr>
              <a:defRPr lang="nl-BE"/>
            </a:defPPr>
            <a:lvl1pPr marL="0" algn="l" defTabSz="914278" rtl="0" eaLnBrk="1" latinLnBrk="0" hangingPunct="1">
              <a:defRPr sz="1799" kern="1200">
                <a:solidFill>
                  <a:schemeClr val="tx1"/>
                </a:solidFill>
                <a:latin typeface="+mn-lt"/>
                <a:ea typeface="+mn-ea"/>
                <a:cs typeface="+mn-cs"/>
              </a:defRPr>
            </a:lvl1pPr>
            <a:lvl2pPr marL="457138" algn="l" defTabSz="914278" rtl="0" eaLnBrk="1" latinLnBrk="0" hangingPunct="1">
              <a:defRPr sz="1799" kern="1200">
                <a:solidFill>
                  <a:schemeClr val="tx1"/>
                </a:solidFill>
                <a:latin typeface="+mn-lt"/>
                <a:ea typeface="+mn-ea"/>
                <a:cs typeface="+mn-cs"/>
              </a:defRPr>
            </a:lvl2pPr>
            <a:lvl3pPr marL="914278" algn="l" defTabSz="914278" rtl="0" eaLnBrk="1" latinLnBrk="0" hangingPunct="1">
              <a:defRPr sz="1799" kern="1200">
                <a:solidFill>
                  <a:schemeClr val="tx1"/>
                </a:solidFill>
                <a:latin typeface="+mn-lt"/>
                <a:ea typeface="+mn-ea"/>
                <a:cs typeface="+mn-cs"/>
              </a:defRPr>
            </a:lvl3pPr>
            <a:lvl4pPr marL="1371417" algn="l" defTabSz="914278" rtl="0" eaLnBrk="1" latinLnBrk="0" hangingPunct="1">
              <a:defRPr sz="1799" kern="1200">
                <a:solidFill>
                  <a:schemeClr val="tx1"/>
                </a:solidFill>
                <a:latin typeface="+mn-lt"/>
                <a:ea typeface="+mn-ea"/>
                <a:cs typeface="+mn-cs"/>
              </a:defRPr>
            </a:lvl4pPr>
            <a:lvl5pPr marL="1828556" algn="l" defTabSz="914278" rtl="0" eaLnBrk="1" latinLnBrk="0" hangingPunct="1">
              <a:defRPr sz="1799" kern="1200">
                <a:solidFill>
                  <a:schemeClr val="tx1"/>
                </a:solidFill>
                <a:latin typeface="+mn-lt"/>
                <a:ea typeface="+mn-ea"/>
                <a:cs typeface="+mn-cs"/>
              </a:defRPr>
            </a:lvl5pPr>
            <a:lvl6pPr marL="2285695" algn="l" defTabSz="914278" rtl="0" eaLnBrk="1" latinLnBrk="0" hangingPunct="1">
              <a:defRPr sz="1799" kern="1200">
                <a:solidFill>
                  <a:schemeClr val="tx1"/>
                </a:solidFill>
                <a:latin typeface="+mn-lt"/>
                <a:ea typeface="+mn-ea"/>
                <a:cs typeface="+mn-cs"/>
              </a:defRPr>
            </a:lvl6pPr>
            <a:lvl7pPr marL="2742834" algn="l" defTabSz="914278" rtl="0" eaLnBrk="1" latinLnBrk="0" hangingPunct="1">
              <a:defRPr sz="1799" kern="1200">
                <a:solidFill>
                  <a:schemeClr val="tx1"/>
                </a:solidFill>
                <a:latin typeface="+mn-lt"/>
                <a:ea typeface="+mn-ea"/>
                <a:cs typeface="+mn-cs"/>
              </a:defRPr>
            </a:lvl7pPr>
            <a:lvl8pPr marL="3199973" algn="l" defTabSz="914278" rtl="0" eaLnBrk="1" latinLnBrk="0" hangingPunct="1">
              <a:defRPr sz="1799" kern="1200">
                <a:solidFill>
                  <a:schemeClr val="tx1"/>
                </a:solidFill>
                <a:latin typeface="+mn-lt"/>
                <a:ea typeface="+mn-ea"/>
                <a:cs typeface="+mn-cs"/>
              </a:defRPr>
            </a:lvl8pPr>
            <a:lvl9pPr marL="3657113" algn="l" defTabSz="914278" rtl="0" eaLnBrk="1" latinLnBrk="0" hangingPunct="1">
              <a:defRPr sz="1799" kern="1200">
                <a:solidFill>
                  <a:schemeClr val="tx1"/>
                </a:solidFill>
                <a:latin typeface="+mn-lt"/>
                <a:ea typeface="+mn-ea"/>
                <a:cs typeface="+mn-cs"/>
              </a:defRPr>
            </a:lvl9pPr>
          </a:lstStyle>
          <a:p>
            <a:endParaRPr lang="en-US" sz="4000" b="1" dirty="0">
              <a:solidFill>
                <a:schemeClr val="tx2"/>
              </a:solidFill>
              <a:latin typeface="+mj-lt"/>
            </a:endParaRPr>
          </a:p>
        </p:txBody>
      </p:sp>
      <p:sp>
        <p:nvSpPr>
          <p:cNvPr id="5" name="Tijdelijke aanduiding voor tekst 4">
            <a:extLst>
              <a:ext uri="{FF2B5EF4-FFF2-40B4-BE49-F238E27FC236}">
                <a16:creationId xmlns:a16="http://schemas.microsoft.com/office/drawing/2014/main" id="{D8D2D2DD-3425-4C41-9B45-74E9690DA2DA}"/>
              </a:ext>
            </a:extLst>
          </p:cNvPr>
          <p:cNvSpPr>
            <a:spLocks noGrp="1"/>
          </p:cNvSpPr>
          <p:nvPr>
            <p:ph type="body" sz="quarter" idx="18"/>
          </p:nvPr>
        </p:nvSpPr>
        <p:spPr/>
        <p:txBody>
          <a:bodyPr/>
          <a:lstStyle>
            <a:defPPr>
              <a:defRPr lang="nl-BE"/>
            </a:defPPr>
            <a:lvl1pPr marL="0" algn="l" defTabSz="914278" rtl="0" eaLnBrk="1" latinLnBrk="0" hangingPunct="1">
              <a:defRPr sz="1799" kern="1200">
                <a:solidFill>
                  <a:schemeClr val="tx1"/>
                </a:solidFill>
                <a:latin typeface="+mn-lt"/>
                <a:ea typeface="+mn-ea"/>
                <a:cs typeface="+mn-cs"/>
              </a:defRPr>
            </a:lvl1pPr>
            <a:lvl2pPr marL="457138" algn="l" defTabSz="914278" rtl="0" eaLnBrk="1" latinLnBrk="0" hangingPunct="1">
              <a:defRPr sz="1799" kern="1200">
                <a:solidFill>
                  <a:schemeClr val="tx1"/>
                </a:solidFill>
                <a:latin typeface="+mn-lt"/>
                <a:ea typeface="+mn-ea"/>
                <a:cs typeface="+mn-cs"/>
              </a:defRPr>
            </a:lvl2pPr>
            <a:lvl3pPr marL="914278" algn="l" defTabSz="914278" rtl="0" eaLnBrk="1" latinLnBrk="0" hangingPunct="1">
              <a:defRPr sz="1799" kern="1200">
                <a:solidFill>
                  <a:schemeClr val="tx1"/>
                </a:solidFill>
                <a:latin typeface="+mn-lt"/>
                <a:ea typeface="+mn-ea"/>
                <a:cs typeface="+mn-cs"/>
              </a:defRPr>
            </a:lvl3pPr>
            <a:lvl4pPr marL="1371417" algn="l" defTabSz="914278" rtl="0" eaLnBrk="1" latinLnBrk="0" hangingPunct="1">
              <a:defRPr sz="1799" kern="1200">
                <a:solidFill>
                  <a:schemeClr val="tx1"/>
                </a:solidFill>
                <a:latin typeface="+mn-lt"/>
                <a:ea typeface="+mn-ea"/>
                <a:cs typeface="+mn-cs"/>
              </a:defRPr>
            </a:lvl4pPr>
            <a:lvl5pPr marL="1828556" algn="l" defTabSz="914278" rtl="0" eaLnBrk="1" latinLnBrk="0" hangingPunct="1">
              <a:defRPr sz="1799" kern="1200">
                <a:solidFill>
                  <a:schemeClr val="tx1"/>
                </a:solidFill>
                <a:latin typeface="+mn-lt"/>
                <a:ea typeface="+mn-ea"/>
                <a:cs typeface="+mn-cs"/>
              </a:defRPr>
            </a:lvl5pPr>
            <a:lvl6pPr marL="2285695" algn="l" defTabSz="914278" rtl="0" eaLnBrk="1" latinLnBrk="0" hangingPunct="1">
              <a:defRPr sz="1799" kern="1200">
                <a:solidFill>
                  <a:schemeClr val="tx1"/>
                </a:solidFill>
                <a:latin typeface="+mn-lt"/>
                <a:ea typeface="+mn-ea"/>
                <a:cs typeface="+mn-cs"/>
              </a:defRPr>
            </a:lvl6pPr>
            <a:lvl7pPr marL="2742834" algn="l" defTabSz="914278" rtl="0" eaLnBrk="1" latinLnBrk="0" hangingPunct="1">
              <a:defRPr sz="1799" kern="1200">
                <a:solidFill>
                  <a:schemeClr val="tx1"/>
                </a:solidFill>
                <a:latin typeface="+mn-lt"/>
                <a:ea typeface="+mn-ea"/>
                <a:cs typeface="+mn-cs"/>
              </a:defRPr>
            </a:lvl7pPr>
            <a:lvl8pPr marL="3199973" algn="l" defTabSz="914278" rtl="0" eaLnBrk="1" latinLnBrk="0" hangingPunct="1">
              <a:defRPr sz="1799" kern="1200">
                <a:solidFill>
                  <a:schemeClr val="tx1"/>
                </a:solidFill>
                <a:latin typeface="+mn-lt"/>
                <a:ea typeface="+mn-ea"/>
                <a:cs typeface="+mn-cs"/>
              </a:defRPr>
            </a:lvl8pPr>
            <a:lvl9pPr marL="3657113" algn="l" defTabSz="914278" rtl="0" eaLnBrk="1" latinLnBrk="0" hangingPunct="1">
              <a:defRPr sz="1799" kern="1200">
                <a:solidFill>
                  <a:schemeClr val="tx1"/>
                </a:solidFill>
                <a:latin typeface="+mn-lt"/>
                <a:ea typeface="+mn-ea"/>
                <a:cs typeface="+mn-cs"/>
              </a:defRPr>
            </a:lvl9pPr>
          </a:lstStyle>
          <a:p>
            <a:endParaRPr lang="en-US" dirty="0"/>
          </a:p>
        </p:txBody>
      </p:sp>
      <p:sp>
        <p:nvSpPr>
          <p:cNvPr id="8" name="Tijdelijke aanduiding voor dianummer 7">
            <a:extLst>
              <a:ext uri="{FF2B5EF4-FFF2-40B4-BE49-F238E27FC236}">
                <a16:creationId xmlns:a16="http://schemas.microsoft.com/office/drawing/2014/main" id="{428E10AE-97B9-47C0-BFD4-C3B0F770554E}"/>
              </a:ext>
            </a:extLst>
          </p:cNvPr>
          <p:cNvSpPr>
            <a:spLocks noGrp="1"/>
          </p:cNvSpPr>
          <p:nvPr>
            <p:ph type="sldNum" sz="quarter" idx="12"/>
          </p:nvPr>
        </p:nvSpPr>
        <p:spPr/>
        <p:txBody>
          <a:bodyPr/>
          <a:lstStyle>
            <a:defPPr>
              <a:defRPr lang="nl-BE"/>
            </a:defPPr>
            <a:lvl1pPr marL="0" algn="l" defTabSz="1217910" rtl="0" eaLnBrk="1" latinLnBrk="0" hangingPunct="1">
              <a:defRPr sz="2396" kern="1200">
                <a:solidFill>
                  <a:schemeClr val="tx1"/>
                </a:solidFill>
                <a:latin typeface="+mn-lt"/>
                <a:ea typeface="+mn-ea"/>
                <a:cs typeface="+mn-cs"/>
              </a:defRPr>
            </a:lvl1pPr>
            <a:lvl2pPr marL="608954" algn="l" defTabSz="1217910" rtl="0" eaLnBrk="1" latinLnBrk="0" hangingPunct="1">
              <a:defRPr sz="2396" kern="1200">
                <a:solidFill>
                  <a:schemeClr val="tx1"/>
                </a:solidFill>
                <a:latin typeface="+mn-lt"/>
                <a:ea typeface="+mn-ea"/>
                <a:cs typeface="+mn-cs"/>
              </a:defRPr>
            </a:lvl2pPr>
            <a:lvl3pPr marL="1217910" algn="l" defTabSz="1217910" rtl="0" eaLnBrk="1" latinLnBrk="0" hangingPunct="1">
              <a:defRPr sz="2396" kern="1200">
                <a:solidFill>
                  <a:schemeClr val="tx1"/>
                </a:solidFill>
                <a:latin typeface="+mn-lt"/>
                <a:ea typeface="+mn-ea"/>
                <a:cs typeface="+mn-cs"/>
              </a:defRPr>
            </a:lvl3pPr>
            <a:lvl4pPr marL="1826865" algn="l" defTabSz="1217910" rtl="0" eaLnBrk="1" latinLnBrk="0" hangingPunct="1">
              <a:defRPr sz="2396" kern="1200">
                <a:solidFill>
                  <a:schemeClr val="tx1"/>
                </a:solidFill>
                <a:latin typeface="+mn-lt"/>
                <a:ea typeface="+mn-ea"/>
                <a:cs typeface="+mn-cs"/>
              </a:defRPr>
            </a:lvl4pPr>
            <a:lvl5pPr marL="2435819" algn="l" defTabSz="1217910" rtl="0" eaLnBrk="1" latinLnBrk="0" hangingPunct="1">
              <a:defRPr sz="2396" kern="1200">
                <a:solidFill>
                  <a:schemeClr val="tx1"/>
                </a:solidFill>
                <a:latin typeface="+mn-lt"/>
                <a:ea typeface="+mn-ea"/>
                <a:cs typeface="+mn-cs"/>
              </a:defRPr>
            </a:lvl5pPr>
            <a:lvl6pPr marL="3044774" algn="l" defTabSz="1217910" rtl="0" eaLnBrk="1" latinLnBrk="0" hangingPunct="1">
              <a:defRPr sz="2396" kern="1200">
                <a:solidFill>
                  <a:schemeClr val="tx1"/>
                </a:solidFill>
                <a:latin typeface="+mn-lt"/>
                <a:ea typeface="+mn-ea"/>
                <a:cs typeface="+mn-cs"/>
              </a:defRPr>
            </a:lvl6pPr>
            <a:lvl7pPr marL="3653729" algn="l" defTabSz="1217910" rtl="0" eaLnBrk="1" latinLnBrk="0" hangingPunct="1">
              <a:defRPr sz="2396" kern="1200">
                <a:solidFill>
                  <a:schemeClr val="tx1"/>
                </a:solidFill>
                <a:latin typeface="+mn-lt"/>
                <a:ea typeface="+mn-ea"/>
                <a:cs typeface="+mn-cs"/>
              </a:defRPr>
            </a:lvl7pPr>
            <a:lvl8pPr marL="4262684" algn="l" defTabSz="1217910" rtl="0" eaLnBrk="1" latinLnBrk="0" hangingPunct="1">
              <a:defRPr sz="2396" kern="1200">
                <a:solidFill>
                  <a:schemeClr val="tx1"/>
                </a:solidFill>
                <a:latin typeface="+mn-lt"/>
                <a:ea typeface="+mn-ea"/>
                <a:cs typeface="+mn-cs"/>
              </a:defRPr>
            </a:lvl8pPr>
            <a:lvl9pPr marL="4871640" algn="l" defTabSz="1217910" rtl="0" eaLnBrk="1" latinLnBrk="0" hangingPunct="1">
              <a:defRPr sz="2396" kern="1200">
                <a:solidFill>
                  <a:schemeClr val="tx1"/>
                </a:solidFill>
                <a:latin typeface="+mn-lt"/>
                <a:ea typeface="+mn-ea"/>
                <a:cs typeface="+mn-cs"/>
              </a:defRPr>
            </a:lvl9pPr>
          </a:lstStyle>
          <a:p>
            <a:fld id="{8F712A50-FF1D-4BCC-BB37-AD1C505C6070}" type="slidenum">
              <a:rPr lang="en-US" smtClean="0"/>
              <a:pPr/>
              <a:t>14</a:t>
            </a:fld>
            <a:endParaRPr lang="en-US"/>
          </a:p>
        </p:txBody>
      </p:sp>
      <p:sp>
        <p:nvSpPr>
          <p:cNvPr id="2" name="Tekstvak 1">
            <a:extLst>
              <a:ext uri="{FF2B5EF4-FFF2-40B4-BE49-F238E27FC236}">
                <a16:creationId xmlns:a16="http://schemas.microsoft.com/office/drawing/2014/main" id="{C35CD019-23BB-47BE-90E5-9BB155E60D13}"/>
              </a:ext>
            </a:extLst>
          </p:cNvPr>
          <p:cNvSpPr txBox="1"/>
          <p:nvPr/>
        </p:nvSpPr>
        <p:spPr>
          <a:xfrm>
            <a:off x="4738255" y="4971011"/>
            <a:ext cx="184731" cy="369332"/>
          </a:xfrm>
          <a:prstGeom prst="rect">
            <a:avLst/>
          </a:prstGeom>
          <a:noFill/>
        </p:spPr>
        <p:txBody>
          <a:bodyPr wrap="none" rtlCol="0">
            <a:spAutoFit/>
          </a:bodyPr>
          <a:lstStyle/>
          <a:p>
            <a:endParaRPr lang="nl-BE" dirty="0"/>
          </a:p>
        </p:txBody>
      </p:sp>
      <p:sp>
        <p:nvSpPr>
          <p:cNvPr id="6" name="Tekstvak 5">
            <a:extLst>
              <a:ext uri="{FF2B5EF4-FFF2-40B4-BE49-F238E27FC236}">
                <a16:creationId xmlns:a16="http://schemas.microsoft.com/office/drawing/2014/main" id="{0C155418-C9B1-40C3-B857-7C602F3C4A6C}"/>
              </a:ext>
            </a:extLst>
          </p:cNvPr>
          <p:cNvSpPr txBox="1"/>
          <p:nvPr/>
        </p:nvSpPr>
        <p:spPr>
          <a:xfrm>
            <a:off x="1878833" y="4955622"/>
            <a:ext cx="9161482" cy="769441"/>
          </a:xfrm>
          <a:prstGeom prst="rect">
            <a:avLst/>
          </a:prstGeom>
          <a:noFill/>
        </p:spPr>
        <p:txBody>
          <a:bodyPr wrap="none" rtlCol="0">
            <a:spAutoFit/>
          </a:bodyPr>
          <a:lstStyle/>
          <a:p>
            <a:pPr algn="ctr"/>
            <a:r>
              <a:rPr lang="nl-NL" sz="4400" b="1" dirty="0">
                <a:solidFill>
                  <a:schemeClr val="tx2"/>
                </a:solidFill>
                <a:latin typeface="+mj-lt"/>
              </a:rPr>
              <a:t>Zie jij de kinderen in elk verhaal?</a:t>
            </a:r>
            <a:endParaRPr lang="nl-BE" sz="4400" b="1" dirty="0">
              <a:solidFill>
                <a:schemeClr val="tx2"/>
              </a:solidFill>
              <a:latin typeface="+mj-lt"/>
            </a:endParaRPr>
          </a:p>
        </p:txBody>
      </p:sp>
    </p:spTree>
    <p:extLst>
      <p:ext uri="{BB962C8B-B14F-4D97-AF65-F5344CB8AC3E}">
        <p14:creationId xmlns:p14="http://schemas.microsoft.com/office/powerpoint/2010/main" val="3292486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1BFD4D-777C-496B-9D30-908F070D45E6}"/>
              </a:ext>
            </a:extLst>
          </p:cNvPr>
          <p:cNvSpPr>
            <a:spLocks noGrp="1"/>
          </p:cNvSpPr>
          <p:nvPr>
            <p:ph type="title"/>
          </p:nvPr>
        </p:nvSpPr>
        <p:spPr/>
        <p:txBody>
          <a:bodyPr/>
          <a:lstStyle>
            <a:defPPr>
              <a:defRPr lang="nl-BE"/>
            </a:defPPr>
            <a:lvl1pPr marL="0" algn="l" defTabSz="914278" rtl="0" eaLnBrk="1" latinLnBrk="0" hangingPunct="1">
              <a:defRPr sz="1799" kern="1200">
                <a:solidFill>
                  <a:schemeClr val="tx1"/>
                </a:solidFill>
                <a:latin typeface="+mn-lt"/>
                <a:ea typeface="+mn-ea"/>
                <a:cs typeface="+mn-cs"/>
              </a:defRPr>
            </a:lvl1pPr>
            <a:lvl2pPr marL="457138" algn="l" defTabSz="914278" rtl="0" eaLnBrk="1" latinLnBrk="0" hangingPunct="1">
              <a:defRPr sz="1799" kern="1200">
                <a:solidFill>
                  <a:schemeClr val="tx1"/>
                </a:solidFill>
                <a:latin typeface="+mn-lt"/>
                <a:ea typeface="+mn-ea"/>
                <a:cs typeface="+mn-cs"/>
              </a:defRPr>
            </a:lvl2pPr>
            <a:lvl3pPr marL="914278" algn="l" defTabSz="914278" rtl="0" eaLnBrk="1" latinLnBrk="0" hangingPunct="1">
              <a:defRPr sz="1799" kern="1200">
                <a:solidFill>
                  <a:schemeClr val="tx1"/>
                </a:solidFill>
                <a:latin typeface="+mn-lt"/>
                <a:ea typeface="+mn-ea"/>
                <a:cs typeface="+mn-cs"/>
              </a:defRPr>
            </a:lvl3pPr>
            <a:lvl4pPr marL="1371417" algn="l" defTabSz="914278" rtl="0" eaLnBrk="1" latinLnBrk="0" hangingPunct="1">
              <a:defRPr sz="1799" kern="1200">
                <a:solidFill>
                  <a:schemeClr val="tx1"/>
                </a:solidFill>
                <a:latin typeface="+mn-lt"/>
                <a:ea typeface="+mn-ea"/>
                <a:cs typeface="+mn-cs"/>
              </a:defRPr>
            </a:lvl4pPr>
            <a:lvl5pPr marL="1828556" algn="l" defTabSz="914278" rtl="0" eaLnBrk="1" latinLnBrk="0" hangingPunct="1">
              <a:defRPr sz="1799" kern="1200">
                <a:solidFill>
                  <a:schemeClr val="tx1"/>
                </a:solidFill>
                <a:latin typeface="+mn-lt"/>
                <a:ea typeface="+mn-ea"/>
                <a:cs typeface="+mn-cs"/>
              </a:defRPr>
            </a:lvl5pPr>
            <a:lvl6pPr marL="2285695" algn="l" defTabSz="914278" rtl="0" eaLnBrk="1" latinLnBrk="0" hangingPunct="1">
              <a:defRPr sz="1799" kern="1200">
                <a:solidFill>
                  <a:schemeClr val="tx1"/>
                </a:solidFill>
                <a:latin typeface="+mn-lt"/>
                <a:ea typeface="+mn-ea"/>
                <a:cs typeface="+mn-cs"/>
              </a:defRPr>
            </a:lvl6pPr>
            <a:lvl7pPr marL="2742834" algn="l" defTabSz="914278" rtl="0" eaLnBrk="1" latinLnBrk="0" hangingPunct="1">
              <a:defRPr sz="1799" kern="1200">
                <a:solidFill>
                  <a:schemeClr val="tx1"/>
                </a:solidFill>
                <a:latin typeface="+mn-lt"/>
                <a:ea typeface="+mn-ea"/>
                <a:cs typeface="+mn-cs"/>
              </a:defRPr>
            </a:lvl7pPr>
            <a:lvl8pPr marL="3199973" algn="l" defTabSz="914278" rtl="0" eaLnBrk="1" latinLnBrk="0" hangingPunct="1">
              <a:defRPr sz="1799" kern="1200">
                <a:solidFill>
                  <a:schemeClr val="tx1"/>
                </a:solidFill>
                <a:latin typeface="+mn-lt"/>
                <a:ea typeface="+mn-ea"/>
                <a:cs typeface="+mn-cs"/>
              </a:defRPr>
            </a:lvl8pPr>
            <a:lvl9pPr marL="3657113" algn="l" defTabSz="914278" rtl="0" eaLnBrk="1" latinLnBrk="0" hangingPunct="1">
              <a:defRPr sz="1799" kern="1200">
                <a:solidFill>
                  <a:schemeClr val="tx1"/>
                </a:solidFill>
                <a:latin typeface="+mn-lt"/>
                <a:ea typeface="+mn-ea"/>
                <a:cs typeface="+mn-cs"/>
              </a:defRPr>
            </a:lvl9pPr>
          </a:lstStyle>
          <a:p>
            <a:r>
              <a:rPr lang="en-US" dirty="0"/>
              <a:t>Contact</a:t>
            </a:r>
          </a:p>
        </p:txBody>
      </p:sp>
      <p:sp>
        <p:nvSpPr>
          <p:cNvPr id="3" name="Tijdelijke aanduiding voor inhoud 2">
            <a:extLst>
              <a:ext uri="{FF2B5EF4-FFF2-40B4-BE49-F238E27FC236}">
                <a16:creationId xmlns:a16="http://schemas.microsoft.com/office/drawing/2014/main" id="{36EE4106-1EE5-42C3-AD6D-0481F1A385A9}"/>
              </a:ext>
            </a:extLst>
          </p:cNvPr>
          <p:cNvSpPr>
            <a:spLocks noGrp="1"/>
          </p:cNvSpPr>
          <p:nvPr>
            <p:ph idx="1"/>
          </p:nvPr>
        </p:nvSpPr>
        <p:spPr/>
        <p:txBody>
          <a:bodyPr/>
          <a:lstStyle>
            <a:defPPr>
              <a:defRPr lang="nl-BE"/>
            </a:defPPr>
            <a:lvl1pPr marL="0" algn="l" defTabSz="914278" rtl="0" eaLnBrk="1" latinLnBrk="0" hangingPunct="1">
              <a:defRPr sz="1799" kern="1200">
                <a:solidFill>
                  <a:schemeClr val="tx1"/>
                </a:solidFill>
                <a:latin typeface="+mn-lt"/>
                <a:ea typeface="+mn-ea"/>
                <a:cs typeface="+mn-cs"/>
              </a:defRPr>
            </a:lvl1pPr>
            <a:lvl2pPr marL="457138" algn="l" defTabSz="914278" rtl="0" eaLnBrk="1" latinLnBrk="0" hangingPunct="1">
              <a:defRPr sz="1799" kern="1200">
                <a:solidFill>
                  <a:schemeClr val="tx1"/>
                </a:solidFill>
                <a:latin typeface="+mn-lt"/>
                <a:ea typeface="+mn-ea"/>
                <a:cs typeface="+mn-cs"/>
              </a:defRPr>
            </a:lvl2pPr>
            <a:lvl3pPr marL="914278" algn="l" defTabSz="914278" rtl="0" eaLnBrk="1" latinLnBrk="0" hangingPunct="1">
              <a:defRPr sz="1799" kern="1200">
                <a:solidFill>
                  <a:schemeClr val="tx1"/>
                </a:solidFill>
                <a:latin typeface="+mn-lt"/>
                <a:ea typeface="+mn-ea"/>
                <a:cs typeface="+mn-cs"/>
              </a:defRPr>
            </a:lvl3pPr>
            <a:lvl4pPr marL="1371417" algn="l" defTabSz="914278" rtl="0" eaLnBrk="1" latinLnBrk="0" hangingPunct="1">
              <a:defRPr sz="1799" kern="1200">
                <a:solidFill>
                  <a:schemeClr val="tx1"/>
                </a:solidFill>
                <a:latin typeface="+mn-lt"/>
                <a:ea typeface="+mn-ea"/>
                <a:cs typeface="+mn-cs"/>
              </a:defRPr>
            </a:lvl4pPr>
            <a:lvl5pPr marL="1828556" algn="l" defTabSz="914278" rtl="0" eaLnBrk="1" latinLnBrk="0" hangingPunct="1">
              <a:defRPr sz="1799" kern="1200">
                <a:solidFill>
                  <a:schemeClr val="tx1"/>
                </a:solidFill>
                <a:latin typeface="+mn-lt"/>
                <a:ea typeface="+mn-ea"/>
                <a:cs typeface="+mn-cs"/>
              </a:defRPr>
            </a:lvl5pPr>
            <a:lvl6pPr marL="2285695" algn="l" defTabSz="914278" rtl="0" eaLnBrk="1" latinLnBrk="0" hangingPunct="1">
              <a:defRPr sz="1799" kern="1200">
                <a:solidFill>
                  <a:schemeClr val="tx1"/>
                </a:solidFill>
                <a:latin typeface="+mn-lt"/>
                <a:ea typeface="+mn-ea"/>
                <a:cs typeface="+mn-cs"/>
              </a:defRPr>
            </a:lvl6pPr>
            <a:lvl7pPr marL="2742834" algn="l" defTabSz="914278" rtl="0" eaLnBrk="1" latinLnBrk="0" hangingPunct="1">
              <a:defRPr sz="1799" kern="1200">
                <a:solidFill>
                  <a:schemeClr val="tx1"/>
                </a:solidFill>
                <a:latin typeface="+mn-lt"/>
                <a:ea typeface="+mn-ea"/>
                <a:cs typeface="+mn-cs"/>
              </a:defRPr>
            </a:lvl7pPr>
            <a:lvl8pPr marL="3199973" algn="l" defTabSz="914278" rtl="0" eaLnBrk="1" latinLnBrk="0" hangingPunct="1">
              <a:defRPr sz="1799" kern="1200">
                <a:solidFill>
                  <a:schemeClr val="tx1"/>
                </a:solidFill>
                <a:latin typeface="+mn-lt"/>
                <a:ea typeface="+mn-ea"/>
                <a:cs typeface="+mn-cs"/>
              </a:defRPr>
            </a:lvl8pPr>
            <a:lvl9pPr marL="3657113" algn="l" defTabSz="914278" rtl="0" eaLnBrk="1" latinLnBrk="0" hangingPunct="1">
              <a:defRPr sz="1799" kern="1200">
                <a:solidFill>
                  <a:schemeClr val="tx1"/>
                </a:solidFill>
                <a:latin typeface="+mn-lt"/>
                <a:ea typeface="+mn-ea"/>
                <a:cs typeface="+mn-cs"/>
              </a:defRPr>
            </a:lvl9pPr>
          </a:lstStyle>
          <a:p>
            <a:r>
              <a:rPr lang="en-US" dirty="0" err="1"/>
              <a:t>Vlaams</a:t>
            </a:r>
            <a:r>
              <a:rPr lang="en-US" dirty="0"/>
              <a:t> </a:t>
            </a:r>
            <a:r>
              <a:rPr lang="en-US" dirty="0" err="1"/>
              <a:t>Expertisecentrum</a:t>
            </a:r>
            <a:br>
              <a:rPr lang="en-US" dirty="0"/>
            </a:br>
            <a:r>
              <a:rPr lang="en-US" dirty="0" err="1"/>
              <a:t>kindermishandeling</a:t>
            </a:r>
            <a:r>
              <a:rPr lang="en-US" dirty="0"/>
              <a:t> VZW</a:t>
            </a:r>
          </a:p>
          <a:p>
            <a:pPr lvl="1"/>
            <a:r>
              <a:rPr lang="en-US" dirty="0" err="1"/>
              <a:t>Sainctelettesquare</a:t>
            </a:r>
            <a:r>
              <a:rPr lang="en-US" dirty="0"/>
              <a:t> 17,</a:t>
            </a:r>
            <a:br>
              <a:rPr lang="en-US" dirty="0"/>
            </a:br>
            <a:r>
              <a:rPr lang="en-US" dirty="0"/>
              <a:t>1000 Brussel</a:t>
            </a:r>
          </a:p>
          <a:p>
            <a:pPr lvl="1"/>
            <a:r>
              <a:rPr lang="en-US" dirty="0"/>
              <a:t>info@expertisecentrumkindermishandeling.be</a:t>
            </a:r>
          </a:p>
        </p:txBody>
      </p:sp>
    </p:spTree>
    <p:extLst>
      <p:ext uri="{BB962C8B-B14F-4D97-AF65-F5344CB8AC3E}">
        <p14:creationId xmlns:p14="http://schemas.microsoft.com/office/powerpoint/2010/main" val="2402614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dianummer 7">
            <a:extLst>
              <a:ext uri="{FF2B5EF4-FFF2-40B4-BE49-F238E27FC236}">
                <a16:creationId xmlns:a16="http://schemas.microsoft.com/office/drawing/2014/main" id="{347FB12C-96EE-4070-8DD7-6EED4592D978}"/>
              </a:ext>
            </a:extLst>
          </p:cNvPr>
          <p:cNvSpPr>
            <a:spLocks noGrp="1"/>
          </p:cNvSpPr>
          <p:nvPr>
            <p:ph type="sldNum" sz="quarter" idx="16"/>
          </p:nvPr>
        </p:nvSpPr>
        <p:spPr/>
        <p:txBody>
          <a:bodyPr/>
          <a:lstStyle>
            <a:defPPr>
              <a:defRPr lang="nl-BE"/>
            </a:defPPr>
            <a:lvl1pPr marL="0" algn="l" defTabSz="1217910" rtl="0" eaLnBrk="1" latinLnBrk="0" hangingPunct="1">
              <a:defRPr sz="2396" kern="1200">
                <a:solidFill>
                  <a:schemeClr val="tx1"/>
                </a:solidFill>
                <a:latin typeface="+mn-lt"/>
                <a:ea typeface="+mn-ea"/>
                <a:cs typeface="+mn-cs"/>
              </a:defRPr>
            </a:lvl1pPr>
            <a:lvl2pPr marL="608954" algn="l" defTabSz="1217910" rtl="0" eaLnBrk="1" latinLnBrk="0" hangingPunct="1">
              <a:defRPr sz="2396" kern="1200">
                <a:solidFill>
                  <a:schemeClr val="tx1"/>
                </a:solidFill>
                <a:latin typeface="+mn-lt"/>
                <a:ea typeface="+mn-ea"/>
                <a:cs typeface="+mn-cs"/>
              </a:defRPr>
            </a:lvl2pPr>
            <a:lvl3pPr marL="1217910" algn="l" defTabSz="1217910" rtl="0" eaLnBrk="1" latinLnBrk="0" hangingPunct="1">
              <a:defRPr sz="2396" kern="1200">
                <a:solidFill>
                  <a:schemeClr val="tx1"/>
                </a:solidFill>
                <a:latin typeface="+mn-lt"/>
                <a:ea typeface="+mn-ea"/>
                <a:cs typeface="+mn-cs"/>
              </a:defRPr>
            </a:lvl3pPr>
            <a:lvl4pPr marL="1826865" algn="l" defTabSz="1217910" rtl="0" eaLnBrk="1" latinLnBrk="0" hangingPunct="1">
              <a:defRPr sz="2396" kern="1200">
                <a:solidFill>
                  <a:schemeClr val="tx1"/>
                </a:solidFill>
                <a:latin typeface="+mn-lt"/>
                <a:ea typeface="+mn-ea"/>
                <a:cs typeface="+mn-cs"/>
              </a:defRPr>
            </a:lvl4pPr>
            <a:lvl5pPr marL="2435819" algn="l" defTabSz="1217910" rtl="0" eaLnBrk="1" latinLnBrk="0" hangingPunct="1">
              <a:defRPr sz="2396" kern="1200">
                <a:solidFill>
                  <a:schemeClr val="tx1"/>
                </a:solidFill>
                <a:latin typeface="+mn-lt"/>
                <a:ea typeface="+mn-ea"/>
                <a:cs typeface="+mn-cs"/>
              </a:defRPr>
            </a:lvl5pPr>
            <a:lvl6pPr marL="3044774" algn="l" defTabSz="1217910" rtl="0" eaLnBrk="1" latinLnBrk="0" hangingPunct="1">
              <a:defRPr sz="2396" kern="1200">
                <a:solidFill>
                  <a:schemeClr val="tx1"/>
                </a:solidFill>
                <a:latin typeface="+mn-lt"/>
                <a:ea typeface="+mn-ea"/>
                <a:cs typeface="+mn-cs"/>
              </a:defRPr>
            </a:lvl6pPr>
            <a:lvl7pPr marL="3653729" algn="l" defTabSz="1217910" rtl="0" eaLnBrk="1" latinLnBrk="0" hangingPunct="1">
              <a:defRPr sz="2396" kern="1200">
                <a:solidFill>
                  <a:schemeClr val="tx1"/>
                </a:solidFill>
                <a:latin typeface="+mn-lt"/>
                <a:ea typeface="+mn-ea"/>
                <a:cs typeface="+mn-cs"/>
              </a:defRPr>
            </a:lvl7pPr>
            <a:lvl8pPr marL="4262684" algn="l" defTabSz="1217910" rtl="0" eaLnBrk="1" latinLnBrk="0" hangingPunct="1">
              <a:defRPr sz="2396" kern="1200">
                <a:solidFill>
                  <a:schemeClr val="tx1"/>
                </a:solidFill>
                <a:latin typeface="+mn-lt"/>
                <a:ea typeface="+mn-ea"/>
                <a:cs typeface="+mn-cs"/>
              </a:defRPr>
            </a:lvl8pPr>
            <a:lvl9pPr marL="4871640" algn="l" defTabSz="1217910" rtl="0" eaLnBrk="1" latinLnBrk="0" hangingPunct="1">
              <a:defRPr sz="2396" kern="1200">
                <a:solidFill>
                  <a:schemeClr val="tx1"/>
                </a:solidFill>
                <a:latin typeface="+mn-lt"/>
                <a:ea typeface="+mn-ea"/>
                <a:cs typeface="+mn-cs"/>
              </a:defRPr>
            </a:lvl9pPr>
          </a:lstStyle>
          <a:p>
            <a:pPr marL="0" marR="0" lvl="0" indent="0" algn="r" defTabSz="913798" rtl="0" eaLnBrk="1" fontAlgn="auto" latinLnBrk="0" hangingPunct="1">
              <a:lnSpc>
                <a:spcPct val="100000"/>
              </a:lnSpc>
              <a:spcBef>
                <a:spcPts val="0"/>
              </a:spcBef>
              <a:spcAft>
                <a:spcPts val="0"/>
              </a:spcAft>
              <a:buClrTx/>
              <a:buSzTx/>
              <a:buFontTx/>
              <a:buNone/>
              <a:tabLst/>
              <a:defRPr/>
            </a:pPr>
            <a:fld id="{8F712A50-FF1D-4BCC-BB37-AD1C505C6070}" type="slidenum">
              <a:rPr kumimoji="0" lang="en-US" sz="799" b="0" i="0" u="none" strike="noStrike" kern="1200" cap="none" spc="0" normalizeH="0" baseline="0" noProof="0" smtClean="0">
                <a:ln>
                  <a:noFill/>
                </a:ln>
                <a:solidFill>
                  <a:prstClr val="white"/>
                </a:solidFill>
                <a:effectLst/>
                <a:uLnTx/>
                <a:uFillTx/>
                <a:latin typeface="Calibri Light"/>
                <a:ea typeface="+mn-ea"/>
                <a:cs typeface="+mn-cs"/>
              </a:rPr>
              <a:pPr marL="0" marR="0" lvl="0" indent="0" algn="r" defTabSz="913798" rtl="0" eaLnBrk="1" fontAlgn="auto" latinLnBrk="0" hangingPunct="1">
                <a:lnSpc>
                  <a:spcPct val="100000"/>
                </a:lnSpc>
                <a:spcBef>
                  <a:spcPts val="0"/>
                </a:spcBef>
                <a:spcAft>
                  <a:spcPts val="0"/>
                </a:spcAft>
                <a:buClrTx/>
                <a:buSzTx/>
                <a:buFontTx/>
                <a:buNone/>
                <a:tabLst/>
                <a:defRPr/>
              </a:pPr>
              <a:t>2</a:t>
            </a:fld>
            <a:endParaRPr kumimoji="0" lang="en-US" sz="799" b="0" i="0" u="none" strike="noStrike" kern="1200" cap="none" spc="0" normalizeH="0" baseline="0" noProof="0">
              <a:ln>
                <a:noFill/>
              </a:ln>
              <a:solidFill>
                <a:prstClr val="white"/>
              </a:solidFill>
              <a:effectLst/>
              <a:uLnTx/>
              <a:uFillTx/>
              <a:latin typeface="Calibri Light"/>
              <a:ea typeface="+mn-ea"/>
              <a:cs typeface="+mn-cs"/>
            </a:endParaRPr>
          </a:p>
        </p:txBody>
      </p:sp>
      <p:sp>
        <p:nvSpPr>
          <p:cNvPr id="3" name="Titel 2">
            <a:extLst>
              <a:ext uri="{FF2B5EF4-FFF2-40B4-BE49-F238E27FC236}">
                <a16:creationId xmlns:a16="http://schemas.microsoft.com/office/drawing/2014/main" id="{44784001-8472-4DAD-8087-955213CDEE4D}"/>
              </a:ext>
            </a:extLst>
          </p:cNvPr>
          <p:cNvSpPr>
            <a:spLocks noGrp="1"/>
          </p:cNvSpPr>
          <p:nvPr>
            <p:ph type="title"/>
          </p:nvPr>
        </p:nvSpPr>
        <p:spPr/>
        <p:txBody>
          <a:bodyPr/>
          <a:lstStyle>
            <a:defPPr>
              <a:defRPr lang="nl-BE"/>
            </a:defPPr>
            <a:lvl1pPr marL="0" algn="l" defTabSz="914278" rtl="0" eaLnBrk="1" latinLnBrk="0" hangingPunct="1">
              <a:defRPr sz="1799" kern="1200">
                <a:solidFill>
                  <a:schemeClr val="tx1"/>
                </a:solidFill>
                <a:latin typeface="+mn-lt"/>
                <a:ea typeface="+mn-ea"/>
                <a:cs typeface="+mn-cs"/>
              </a:defRPr>
            </a:lvl1pPr>
            <a:lvl2pPr marL="457138" algn="l" defTabSz="914278" rtl="0" eaLnBrk="1" latinLnBrk="0" hangingPunct="1">
              <a:defRPr sz="1799" kern="1200">
                <a:solidFill>
                  <a:schemeClr val="tx1"/>
                </a:solidFill>
                <a:latin typeface="+mn-lt"/>
                <a:ea typeface="+mn-ea"/>
                <a:cs typeface="+mn-cs"/>
              </a:defRPr>
            </a:lvl2pPr>
            <a:lvl3pPr marL="914278" algn="l" defTabSz="914278" rtl="0" eaLnBrk="1" latinLnBrk="0" hangingPunct="1">
              <a:defRPr sz="1799" kern="1200">
                <a:solidFill>
                  <a:schemeClr val="tx1"/>
                </a:solidFill>
                <a:latin typeface="+mn-lt"/>
                <a:ea typeface="+mn-ea"/>
                <a:cs typeface="+mn-cs"/>
              </a:defRPr>
            </a:lvl3pPr>
            <a:lvl4pPr marL="1371417" algn="l" defTabSz="914278" rtl="0" eaLnBrk="1" latinLnBrk="0" hangingPunct="1">
              <a:defRPr sz="1799" kern="1200">
                <a:solidFill>
                  <a:schemeClr val="tx1"/>
                </a:solidFill>
                <a:latin typeface="+mn-lt"/>
                <a:ea typeface="+mn-ea"/>
                <a:cs typeface="+mn-cs"/>
              </a:defRPr>
            </a:lvl4pPr>
            <a:lvl5pPr marL="1828556" algn="l" defTabSz="914278" rtl="0" eaLnBrk="1" latinLnBrk="0" hangingPunct="1">
              <a:defRPr sz="1799" kern="1200">
                <a:solidFill>
                  <a:schemeClr val="tx1"/>
                </a:solidFill>
                <a:latin typeface="+mn-lt"/>
                <a:ea typeface="+mn-ea"/>
                <a:cs typeface="+mn-cs"/>
              </a:defRPr>
            </a:lvl5pPr>
            <a:lvl6pPr marL="2285695" algn="l" defTabSz="914278" rtl="0" eaLnBrk="1" latinLnBrk="0" hangingPunct="1">
              <a:defRPr sz="1799" kern="1200">
                <a:solidFill>
                  <a:schemeClr val="tx1"/>
                </a:solidFill>
                <a:latin typeface="+mn-lt"/>
                <a:ea typeface="+mn-ea"/>
                <a:cs typeface="+mn-cs"/>
              </a:defRPr>
            </a:lvl6pPr>
            <a:lvl7pPr marL="2742834" algn="l" defTabSz="914278" rtl="0" eaLnBrk="1" latinLnBrk="0" hangingPunct="1">
              <a:defRPr sz="1799" kern="1200">
                <a:solidFill>
                  <a:schemeClr val="tx1"/>
                </a:solidFill>
                <a:latin typeface="+mn-lt"/>
                <a:ea typeface="+mn-ea"/>
                <a:cs typeface="+mn-cs"/>
              </a:defRPr>
            </a:lvl7pPr>
            <a:lvl8pPr marL="3199973" algn="l" defTabSz="914278" rtl="0" eaLnBrk="1" latinLnBrk="0" hangingPunct="1">
              <a:defRPr sz="1799" kern="1200">
                <a:solidFill>
                  <a:schemeClr val="tx1"/>
                </a:solidFill>
                <a:latin typeface="+mn-lt"/>
                <a:ea typeface="+mn-ea"/>
                <a:cs typeface="+mn-cs"/>
              </a:defRPr>
            </a:lvl8pPr>
            <a:lvl9pPr marL="3657113" algn="l" defTabSz="914278" rtl="0" eaLnBrk="1" latinLnBrk="0" hangingPunct="1">
              <a:defRPr sz="1799" kern="1200">
                <a:solidFill>
                  <a:schemeClr val="tx1"/>
                </a:solidFill>
                <a:latin typeface="+mn-lt"/>
                <a:ea typeface="+mn-ea"/>
                <a:cs typeface="+mn-cs"/>
              </a:defRPr>
            </a:lvl9pPr>
          </a:lstStyle>
          <a:p>
            <a:endParaRPr lang="nl-BE" dirty="0"/>
          </a:p>
        </p:txBody>
      </p:sp>
      <p:pic>
        <p:nvPicPr>
          <p:cNvPr id="5" name="Tijdelijke aanduiding voor inhoud 4">
            <a:extLst>
              <a:ext uri="{FF2B5EF4-FFF2-40B4-BE49-F238E27FC236}">
                <a16:creationId xmlns:a16="http://schemas.microsoft.com/office/drawing/2014/main" id="{6B58E87D-82B3-4383-B623-DB6F7D5675F1}"/>
              </a:ext>
            </a:extLst>
          </p:cNvPr>
          <p:cNvPicPr>
            <a:picLocks noGrp="1" noChangeAspect="1"/>
          </p:cNvPicPr>
          <p:nvPr>
            <p:ph sz="quarter" idx="13"/>
          </p:nvPr>
        </p:nvPicPr>
        <p:blipFill>
          <a:blip r:embed="rId3"/>
          <a:stretch>
            <a:fillRect/>
          </a:stretch>
        </p:blipFill>
        <p:spPr>
          <a:xfrm>
            <a:off x="2487003" y="1476375"/>
            <a:ext cx="6281369" cy="4214813"/>
          </a:xfrm>
          <a:prstGeom prst="rect">
            <a:avLst/>
          </a:prstGeom>
        </p:spPr>
      </p:pic>
    </p:spTree>
    <p:extLst>
      <p:ext uri="{BB962C8B-B14F-4D97-AF65-F5344CB8AC3E}">
        <p14:creationId xmlns:p14="http://schemas.microsoft.com/office/powerpoint/2010/main" val="1729787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jdelijke aanduiding voor inhoud 1">
            <a:extLst>
              <a:ext uri="{FF2B5EF4-FFF2-40B4-BE49-F238E27FC236}">
                <a16:creationId xmlns:a16="http://schemas.microsoft.com/office/drawing/2014/main" id="{5FB8A5D0-9642-4C0A-BD26-029EE11E800F}"/>
              </a:ext>
            </a:extLst>
          </p:cNvPr>
          <p:cNvPicPr>
            <a:picLocks noGrp="1" noChangeAspect="1"/>
          </p:cNvPicPr>
          <p:nvPr>
            <p:ph sz="quarter" idx="13"/>
          </p:nvPr>
        </p:nvPicPr>
        <p:blipFill>
          <a:blip r:embed="rId3"/>
          <a:stretch>
            <a:fillRect/>
          </a:stretch>
        </p:blipFill>
        <p:spPr>
          <a:xfrm>
            <a:off x="2703282" y="3996680"/>
            <a:ext cx="6785436" cy="658425"/>
          </a:xfrm>
          <a:prstGeom prst="rect">
            <a:avLst/>
          </a:prstGeom>
        </p:spPr>
      </p:pic>
      <p:sp>
        <p:nvSpPr>
          <p:cNvPr id="8" name="Tijdelijke aanduiding voor dianummer 7">
            <a:extLst>
              <a:ext uri="{FF2B5EF4-FFF2-40B4-BE49-F238E27FC236}">
                <a16:creationId xmlns:a16="http://schemas.microsoft.com/office/drawing/2014/main" id="{347FB12C-96EE-4070-8DD7-6EED4592D978}"/>
              </a:ext>
            </a:extLst>
          </p:cNvPr>
          <p:cNvSpPr>
            <a:spLocks noGrp="1"/>
          </p:cNvSpPr>
          <p:nvPr>
            <p:ph type="sldNum" sz="quarter" idx="16"/>
          </p:nvPr>
        </p:nvSpPr>
        <p:spPr/>
        <p:txBody>
          <a:bodyPr/>
          <a:lstStyle>
            <a:defPPr>
              <a:defRPr lang="nl-BE"/>
            </a:defPPr>
            <a:lvl1pPr marL="0" algn="l" defTabSz="1217910" rtl="0" eaLnBrk="1" latinLnBrk="0" hangingPunct="1">
              <a:defRPr sz="2396" kern="1200">
                <a:solidFill>
                  <a:schemeClr val="tx1"/>
                </a:solidFill>
                <a:latin typeface="+mn-lt"/>
                <a:ea typeface="+mn-ea"/>
                <a:cs typeface="+mn-cs"/>
              </a:defRPr>
            </a:lvl1pPr>
            <a:lvl2pPr marL="608954" algn="l" defTabSz="1217910" rtl="0" eaLnBrk="1" latinLnBrk="0" hangingPunct="1">
              <a:defRPr sz="2396" kern="1200">
                <a:solidFill>
                  <a:schemeClr val="tx1"/>
                </a:solidFill>
                <a:latin typeface="+mn-lt"/>
                <a:ea typeface="+mn-ea"/>
                <a:cs typeface="+mn-cs"/>
              </a:defRPr>
            </a:lvl2pPr>
            <a:lvl3pPr marL="1217910" algn="l" defTabSz="1217910" rtl="0" eaLnBrk="1" latinLnBrk="0" hangingPunct="1">
              <a:defRPr sz="2396" kern="1200">
                <a:solidFill>
                  <a:schemeClr val="tx1"/>
                </a:solidFill>
                <a:latin typeface="+mn-lt"/>
                <a:ea typeface="+mn-ea"/>
                <a:cs typeface="+mn-cs"/>
              </a:defRPr>
            </a:lvl3pPr>
            <a:lvl4pPr marL="1826865" algn="l" defTabSz="1217910" rtl="0" eaLnBrk="1" latinLnBrk="0" hangingPunct="1">
              <a:defRPr sz="2396" kern="1200">
                <a:solidFill>
                  <a:schemeClr val="tx1"/>
                </a:solidFill>
                <a:latin typeface="+mn-lt"/>
                <a:ea typeface="+mn-ea"/>
                <a:cs typeface="+mn-cs"/>
              </a:defRPr>
            </a:lvl4pPr>
            <a:lvl5pPr marL="2435819" algn="l" defTabSz="1217910" rtl="0" eaLnBrk="1" latinLnBrk="0" hangingPunct="1">
              <a:defRPr sz="2396" kern="1200">
                <a:solidFill>
                  <a:schemeClr val="tx1"/>
                </a:solidFill>
                <a:latin typeface="+mn-lt"/>
                <a:ea typeface="+mn-ea"/>
                <a:cs typeface="+mn-cs"/>
              </a:defRPr>
            </a:lvl5pPr>
            <a:lvl6pPr marL="3044774" algn="l" defTabSz="1217910" rtl="0" eaLnBrk="1" latinLnBrk="0" hangingPunct="1">
              <a:defRPr sz="2396" kern="1200">
                <a:solidFill>
                  <a:schemeClr val="tx1"/>
                </a:solidFill>
                <a:latin typeface="+mn-lt"/>
                <a:ea typeface="+mn-ea"/>
                <a:cs typeface="+mn-cs"/>
              </a:defRPr>
            </a:lvl6pPr>
            <a:lvl7pPr marL="3653729" algn="l" defTabSz="1217910" rtl="0" eaLnBrk="1" latinLnBrk="0" hangingPunct="1">
              <a:defRPr sz="2396" kern="1200">
                <a:solidFill>
                  <a:schemeClr val="tx1"/>
                </a:solidFill>
                <a:latin typeface="+mn-lt"/>
                <a:ea typeface="+mn-ea"/>
                <a:cs typeface="+mn-cs"/>
              </a:defRPr>
            </a:lvl7pPr>
            <a:lvl8pPr marL="4262684" algn="l" defTabSz="1217910" rtl="0" eaLnBrk="1" latinLnBrk="0" hangingPunct="1">
              <a:defRPr sz="2396" kern="1200">
                <a:solidFill>
                  <a:schemeClr val="tx1"/>
                </a:solidFill>
                <a:latin typeface="+mn-lt"/>
                <a:ea typeface="+mn-ea"/>
                <a:cs typeface="+mn-cs"/>
              </a:defRPr>
            </a:lvl8pPr>
            <a:lvl9pPr marL="4871640" algn="l" defTabSz="1217910" rtl="0" eaLnBrk="1" latinLnBrk="0" hangingPunct="1">
              <a:defRPr sz="2396" kern="1200">
                <a:solidFill>
                  <a:schemeClr val="tx1"/>
                </a:solidFill>
                <a:latin typeface="+mn-lt"/>
                <a:ea typeface="+mn-ea"/>
                <a:cs typeface="+mn-cs"/>
              </a:defRPr>
            </a:lvl9pPr>
          </a:lstStyle>
          <a:p>
            <a:pPr marL="0" marR="0" lvl="0" indent="0" algn="r" defTabSz="913798" rtl="0" eaLnBrk="1" fontAlgn="auto" latinLnBrk="0" hangingPunct="1">
              <a:lnSpc>
                <a:spcPct val="100000"/>
              </a:lnSpc>
              <a:spcBef>
                <a:spcPts val="0"/>
              </a:spcBef>
              <a:spcAft>
                <a:spcPts val="0"/>
              </a:spcAft>
              <a:buClrTx/>
              <a:buSzTx/>
              <a:buFontTx/>
              <a:buNone/>
              <a:tabLst/>
              <a:defRPr/>
            </a:pPr>
            <a:fld id="{8F712A50-FF1D-4BCC-BB37-AD1C505C6070}" type="slidenum">
              <a:rPr kumimoji="0" lang="en-US" sz="799" b="0" i="0" u="none" strike="noStrike" kern="1200" cap="none" spc="0" normalizeH="0" baseline="0" noProof="0" smtClean="0">
                <a:ln>
                  <a:noFill/>
                </a:ln>
                <a:solidFill>
                  <a:prstClr val="white"/>
                </a:solidFill>
                <a:effectLst/>
                <a:uLnTx/>
                <a:uFillTx/>
                <a:latin typeface="Calibri Light"/>
                <a:ea typeface="+mn-ea"/>
                <a:cs typeface="+mn-cs"/>
              </a:rPr>
              <a:pPr marL="0" marR="0" lvl="0" indent="0" algn="r" defTabSz="913798" rtl="0" eaLnBrk="1" fontAlgn="auto" latinLnBrk="0" hangingPunct="1">
                <a:lnSpc>
                  <a:spcPct val="100000"/>
                </a:lnSpc>
                <a:spcBef>
                  <a:spcPts val="0"/>
                </a:spcBef>
                <a:spcAft>
                  <a:spcPts val="0"/>
                </a:spcAft>
                <a:buClrTx/>
                <a:buSzTx/>
                <a:buFontTx/>
                <a:buNone/>
                <a:tabLst/>
                <a:defRPr/>
              </a:pPr>
              <a:t>3</a:t>
            </a:fld>
            <a:endParaRPr kumimoji="0" lang="en-US" sz="799" b="0" i="0" u="none" strike="noStrike" kern="1200" cap="none" spc="0" normalizeH="0" baseline="0" noProof="0">
              <a:ln>
                <a:noFill/>
              </a:ln>
              <a:solidFill>
                <a:prstClr val="white"/>
              </a:solidFill>
              <a:effectLst/>
              <a:uLnTx/>
              <a:uFillTx/>
              <a:latin typeface="Calibri Light"/>
              <a:ea typeface="+mn-ea"/>
              <a:cs typeface="+mn-cs"/>
            </a:endParaRPr>
          </a:p>
        </p:txBody>
      </p:sp>
      <p:sp>
        <p:nvSpPr>
          <p:cNvPr id="10" name="Google Shape;1127;p156">
            <a:extLst>
              <a:ext uri="{FF2B5EF4-FFF2-40B4-BE49-F238E27FC236}">
                <a16:creationId xmlns:a16="http://schemas.microsoft.com/office/drawing/2014/main" id="{6A9A375C-92E4-4934-A5F1-CECCB701E73E}"/>
              </a:ext>
            </a:extLst>
          </p:cNvPr>
          <p:cNvSpPr txBox="1">
            <a:spLocks noGrp="1"/>
          </p:cNvSpPr>
          <p:nvPr>
            <p:ph type="title"/>
          </p:nvPr>
        </p:nvSpPr>
        <p:spPr>
          <a:xfrm>
            <a:off x="1247775" y="0"/>
            <a:ext cx="6388100" cy="1246188"/>
          </a:xfrm>
          <a:prstGeom prst="rect">
            <a:avLst/>
          </a:prstGeom>
          <a:noFill/>
          <a:ln w="9525" cap="flat" cmpd="sng">
            <a:solidFill>
              <a:srgbClr val="6666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BE" sz="3400" dirty="0">
                <a:latin typeface="Century Gothic"/>
                <a:ea typeface="Century Gothic"/>
                <a:cs typeface="Century Gothic"/>
                <a:sym typeface="Century Gothic"/>
              </a:rPr>
              <a:t>Stappen </a:t>
            </a:r>
            <a:r>
              <a:rPr lang="nl-BE" sz="3400" dirty="0" err="1">
                <a:latin typeface="Century Gothic"/>
                <a:ea typeface="Century Gothic"/>
                <a:cs typeface="Century Gothic"/>
                <a:sym typeface="Century Gothic"/>
              </a:rPr>
              <a:t>vd</a:t>
            </a:r>
            <a:r>
              <a:rPr lang="nl-BE" sz="3400" dirty="0">
                <a:latin typeface="Century Gothic"/>
                <a:ea typeface="Century Gothic"/>
                <a:cs typeface="Century Gothic"/>
                <a:sym typeface="Century Gothic"/>
              </a:rPr>
              <a:t> </a:t>
            </a:r>
            <a:r>
              <a:rPr lang="nl-BE" sz="3400" dirty="0" err="1">
                <a:latin typeface="Century Gothic"/>
                <a:ea typeface="Century Gothic"/>
                <a:cs typeface="Century Gothic"/>
                <a:sym typeface="Century Gothic"/>
              </a:rPr>
              <a:t>Kindreflex</a:t>
            </a:r>
            <a:endParaRPr sz="3400" b="0" i="0" u="none" strike="noStrike" cap="none" dirty="0">
              <a:solidFill>
                <a:srgbClr val="000000"/>
              </a:solidFill>
              <a:latin typeface="Century Gothic"/>
              <a:ea typeface="Century Gothic"/>
              <a:cs typeface="Century Gothic"/>
              <a:sym typeface="Century Gothic"/>
            </a:endParaRPr>
          </a:p>
        </p:txBody>
      </p:sp>
      <p:sp>
        <p:nvSpPr>
          <p:cNvPr id="11" name="Google Shape;1119;p156">
            <a:extLst>
              <a:ext uri="{FF2B5EF4-FFF2-40B4-BE49-F238E27FC236}">
                <a16:creationId xmlns:a16="http://schemas.microsoft.com/office/drawing/2014/main" id="{3DD8DB28-802A-4179-A371-FD25E02BB3BA}"/>
              </a:ext>
            </a:extLst>
          </p:cNvPr>
          <p:cNvSpPr/>
          <p:nvPr/>
        </p:nvSpPr>
        <p:spPr>
          <a:xfrm>
            <a:off x="2897547" y="1296425"/>
            <a:ext cx="8237100" cy="648000"/>
          </a:xfrm>
          <a:prstGeom prst="rect">
            <a:avLst/>
          </a:prstGeom>
          <a:solidFill>
            <a:srgbClr val="CCECFF"/>
          </a:solidFill>
          <a:ln w="12700" cap="flat" cmpd="sng">
            <a:solidFill>
              <a:srgbClr val="CCECFF"/>
            </a:solidFill>
            <a:prstDash val="solid"/>
            <a:miter lim="800000"/>
            <a:headEnd type="none" w="sm" len="sm"/>
            <a:tailEnd type="none" w="sm" len="sm"/>
          </a:ln>
        </p:spPr>
        <p:txBody>
          <a:bodyPr spcFirstLastPara="1" wrap="square" lIns="91425" tIns="45700" rIns="91425" bIns="45700" anchor="ctr" anchorCtr="0">
            <a:noAutofit/>
          </a:bodyPr>
          <a:lstStyle/>
          <a:p>
            <a:pPr>
              <a:buClr>
                <a:srgbClr val="002060"/>
              </a:buClr>
              <a:buSzPts val="1600"/>
              <a:buFont typeface="Calibri"/>
              <a:buNone/>
            </a:pPr>
            <a:r>
              <a:rPr lang="nl-BE" b="1" dirty="0">
                <a:solidFill>
                  <a:srgbClr val="002060"/>
                </a:solidFill>
                <a:latin typeface="Calibri"/>
                <a:ea typeface="Calibri"/>
                <a:cs typeface="Calibri"/>
                <a:sym typeface="Calibri"/>
              </a:rPr>
              <a:t>Stap 1: voer een gesprek over de kinderen en het ouderschap</a:t>
            </a:r>
            <a:endParaRPr dirty="0">
              <a:solidFill>
                <a:prstClr val="black"/>
              </a:solidFill>
              <a:latin typeface="Calibri" panose="020F0502020204030204"/>
            </a:endParaRPr>
          </a:p>
        </p:txBody>
      </p:sp>
      <p:sp>
        <p:nvSpPr>
          <p:cNvPr id="12" name="Google Shape;1116;p156">
            <a:extLst>
              <a:ext uri="{FF2B5EF4-FFF2-40B4-BE49-F238E27FC236}">
                <a16:creationId xmlns:a16="http://schemas.microsoft.com/office/drawing/2014/main" id="{1963FABC-162F-4C18-A31A-AA613C7EE1F0}"/>
              </a:ext>
            </a:extLst>
          </p:cNvPr>
          <p:cNvSpPr/>
          <p:nvPr/>
        </p:nvSpPr>
        <p:spPr>
          <a:xfrm>
            <a:off x="4337752" y="1940312"/>
            <a:ext cx="288000" cy="468000"/>
          </a:xfrm>
          <a:prstGeom prst="downArrow">
            <a:avLst>
              <a:gd name="adj1" fmla="val 50000"/>
              <a:gd name="adj2" fmla="val 50000"/>
            </a:avLst>
          </a:pr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algn="ctr">
              <a:buClr>
                <a:prstClr val="white"/>
              </a:buClr>
              <a:buSzPts val="1800"/>
              <a:buFont typeface="Calibri"/>
              <a:buNone/>
            </a:pPr>
            <a:endParaRPr>
              <a:solidFill>
                <a:srgbClr val="FFFFFF"/>
              </a:solidFill>
              <a:latin typeface="Calibri"/>
              <a:ea typeface="Calibri"/>
              <a:cs typeface="Calibri"/>
              <a:sym typeface="Calibri"/>
            </a:endParaRPr>
          </a:p>
        </p:txBody>
      </p:sp>
      <p:sp>
        <p:nvSpPr>
          <p:cNvPr id="13" name="Google Shape;1120;p156">
            <a:extLst>
              <a:ext uri="{FF2B5EF4-FFF2-40B4-BE49-F238E27FC236}">
                <a16:creationId xmlns:a16="http://schemas.microsoft.com/office/drawing/2014/main" id="{3B2B0FC5-E454-4C4E-9930-D8C1856199E1}"/>
              </a:ext>
            </a:extLst>
          </p:cNvPr>
          <p:cNvSpPr/>
          <p:nvPr/>
        </p:nvSpPr>
        <p:spPr>
          <a:xfrm>
            <a:off x="2847178" y="2408312"/>
            <a:ext cx="8208300" cy="648000"/>
          </a:xfrm>
          <a:prstGeom prst="rect">
            <a:avLst/>
          </a:prstGeom>
          <a:solidFill>
            <a:srgbClr val="66CCFF"/>
          </a:solidFill>
          <a:ln w="12700" cap="flat" cmpd="sng">
            <a:solidFill>
              <a:srgbClr val="66CCFF"/>
            </a:solidFill>
            <a:prstDash val="solid"/>
            <a:miter lim="800000"/>
            <a:headEnd type="none" w="sm" len="sm"/>
            <a:tailEnd type="none" w="sm" len="sm"/>
          </a:ln>
        </p:spPr>
        <p:txBody>
          <a:bodyPr spcFirstLastPara="1" wrap="square" lIns="91425" tIns="45700" rIns="91425" bIns="45700" anchor="ctr" anchorCtr="0">
            <a:noAutofit/>
          </a:bodyPr>
          <a:lstStyle/>
          <a:p>
            <a:pPr>
              <a:buClr>
                <a:srgbClr val="002060"/>
              </a:buClr>
              <a:buSzPts val="1600"/>
              <a:buFont typeface="Calibri"/>
              <a:buNone/>
            </a:pPr>
            <a:r>
              <a:rPr lang="nl-BE" b="1" dirty="0">
                <a:solidFill>
                  <a:srgbClr val="002060"/>
                </a:solidFill>
                <a:latin typeface="Calibri"/>
                <a:ea typeface="Calibri"/>
                <a:cs typeface="Calibri"/>
                <a:sym typeface="Calibri"/>
              </a:rPr>
              <a:t>Stap 2: peil naar de veiligheid thuis en het welzijn van de kinderen</a:t>
            </a:r>
            <a:endParaRPr dirty="0">
              <a:solidFill>
                <a:prstClr val="black"/>
              </a:solidFill>
              <a:latin typeface="Calibri" panose="020F0502020204030204"/>
            </a:endParaRPr>
          </a:p>
        </p:txBody>
      </p:sp>
      <p:sp>
        <p:nvSpPr>
          <p:cNvPr id="14" name="Google Shape;1118;p156">
            <a:extLst>
              <a:ext uri="{FF2B5EF4-FFF2-40B4-BE49-F238E27FC236}">
                <a16:creationId xmlns:a16="http://schemas.microsoft.com/office/drawing/2014/main" id="{FA0357D8-409F-4565-9310-7BB11811D51E}"/>
              </a:ext>
            </a:extLst>
          </p:cNvPr>
          <p:cNvSpPr/>
          <p:nvPr/>
        </p:nvSpPr>
        <p:spPr>
          <a:xfrm rot="5400000">
            <a:off x="4329011" y="3277712"/>
            <a:ext cx="541927" cy="539862"/>
          </a:xfrm>
          <a:custGeom>
            <a:avLst/>
            <a:gdLst/>
            <a:ahLst/>
            <a:cxnLst/>
            <a:rect l="l" t="t" r="r" b="b"/>
            <a:pathLst>
              <a:path w="2167707" h="1861594" extrusionOk="0">
                <a:moveTo>
                  <a:pt x="1815" y="1362329"/>
                </a:moveTo>
                <a:cubicBezTo>
                  <a:pt x="2666" y="1289981"/>
                  <a:pt x="3518" y="1231346"/>
                  <a:pt x="4369" y="1158998"/>
                </a:cubicBezTo>
                <a:lnTo>
                  <a:pt x="15658" y="1158925"/>
                </a:lnTo>
                <a:lnTo>
                  <a:pt x="626284" y="1163496"/>
                </a:lnTo>
                <a:lnTo>
                  <a:pt x="626284" y="465399"/>
                </a:lnTo>
                <a:lnTo>
                  <a:pt x="393585" y="465399"/>
                </a:lnTo>
                <a:lnTo>
                  <a:pt x="858983" y="0"/>
                </a:lnTo>
                <a:lnTo>
                  <a:pt x="1324382" y="465399"/>
                </a:lnTo>
                <a:lnTo>
                  <a:pt x="1091682" y="465399"/>
                </a:lnTo>
                <a:lnTo>
                  <a:pt x="1091682" y="1163496"/>
                </a:lnTo>
                <a:lnTo>
                  <a:pt x="1702309" y="1163496"/>
                </a:lnTo>
                <a:lnTo>
                  <a:pt x="1702309" y="930797"/>
                </a:lnTo>
                <a:lnTo>
                  <a:pt x="2167707" y="1396196"/>
                </a:lnTo>
                <a:lnTo>
                  <a:pt x="1702309" y="1861594"/>
                </a:lnTo>
                <a:lnTo>
                  <a:pt x="1702309" y="1628895"/>
                </a:lnTo>
                <a:lnTo>
                  <a:pt x="224" y="1638036"/>
                </a:lnTo>
                <a:cubicBezTo>
                  <a:pt x="224" y="1626007"/>
                  <a:pt x="223" y="1613979"/>
                  <a:pt x="223" y="1601950"/>
                </a:cubicBezTo>
                <a:cubicBezTo>
                  <a:pt x="-961" y="1522076"/>
                  <a:pt x="2999" y="1442203"/>
                  <a:pt x="1815" y="1362329"/>
                </a:cubicBezTo>
                <a:close/>
              </a:path>
            </a:pathLst>
          </a:cu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algn="ctr">
              <a:buClr>
                <a:prstClr val="white"/>
              </a:buClr>
              <a:buSzPts val="1800"/>
              <a:buFont typeface="Calibri"/>
              <a:buNone/>
            </a:pPr>
            <a:endParaRPr>
              <a:solidFill>
                <a:srgbClr val="FFFFFF"/>
              </a:solidFill>
              <a:latin typeface="Calibri"/>
              <a:ea typeface="Calibri"/>
              <a:cs typeface="Calibri"/>
              <a:sym typeface="Calibri"/>
            </a:endParaRPr>
          </a:p>
        </p:txBody>
      </p:sp>
      <p:sp>
        <p:nvSpPr>
          <p:cNvPr id="15" name="Google Shape;1121;p156">
            <a:extLst>
              <a:ext uri="{FF2B5EF4-FFF2-40B4-BE49-F238E27FC236}">
                <a16:creationId xmlns:a16="http://schemas.microsoft.com/office/drawing/2014/main" id="{4CD4D501-C9AE-43E8-8A21-71A67C1C1754}"/>
              </a:ext>
            </a:extLst>
          </p:cNvPr>
          <p:cNvSpPr/>
          <p:nvPr/>
        </p:nvSpPr>
        <p:spPr>
          <a:xfrm>
            <a:off x="4985792" y="3276600"/>
            <a:ext cx="6120000" cy="648000"/>
          </a:xfrm>
          <a:prstGeom prst="rect">
            <a:avLst/>
          </a:prstGeom>
          <a:solidFill>
            <a:srgbClr val="00B05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a:buClr>
                <a:srgbClr val="FFFFFF"/>
              </a:buClr>
              <a:buSzPts val="1600"/>
              <a:buFont typeface="Calibri"/>
              <a:buNone/>
            </a:pPr>
            <a:r>
              <a:rPr lang="nl-BE" sz="1600" b="1" dirty="0">
                <a:solidFill>
                  <a:srgbClr val="FFFFFF"/>
                </a:solidFill>
                <a:latin typeface="Calibri"/>
                <a:ea typeface="Calibri"/>
                <a:cs typeface="Calibri"/>
                <a:sym typeface="Calibri"/>
              </a:rPr>
              <a:t>S</a:t>
            </a:r>
            <a:r>
              <a:rPr lang="nl-BE" b="1" dirty="0">
                <a:solidFill>
                  <a:srgbClr val="FFFFFF"/>
                </a:solidFill>
                <a:latin typeface="Calibri"/>
                <a:ea typeface="Calibri"/>
                <a:cs typeface="Calibri"/>
                <a:sym typeface="Calibri"/>
              </a:rPr>
              <a:t>tap 3: ondersteun de cliënt in zijn rol als oude</a:t>
            </a:r>
            <a:r>
              <a:rPr lang="nl-BE" sz="1600" b="1" dirty="0">
                <a:solidFill>
                  <a:srgbClr val="FFFFFF"/>
                </a:solidFill>
                <a:latin typeface="Calibri"/>
                <a:ea typeface="Calibri"/>
                <a:cs typeface="Calibri"/>
                <a:sym typeface="Calibri"/>
              </a:rPr>
              <a:t>r</a:t>
            </a:r>
            <a:endParaRPr dirty="0">
              <a:solidFill>
                <a:prstClr val="black"/>
              </a:solidFill>
              <a:latin typeface="Calibri" panose="020F0502020204030204"/>
            </a:endParaRPr>
          </a:p>
        </p:txBody>
      </p:sp>
      <p:sp>
        <p:nvSpPr>
          <p:cNvPr id="17" name="Google Shape;1125;p156">
            <a:extLst>
              <a:ext uri="{FF2B5EF4-FFF2-40B4-BE49-F238E27FC236}">
                <a16:creationId xmlns:a16="http://schemas.microsoft.com/office/drawing/2014/main" id="{0116C98B-9AA2-451B-8A15-E36FC0CD755A}"/>
              </a:ext>
            </a:extLst>
          </p:cNvPr>
          <p:cNvSpPr/>
          <p:nvPr/>
        </p:nvSpPr>
        <p:spPr>
          <a:xfrm>
            <a:off x="9699848" y="3996720"/>
            <a:ext cx="360000" cy="360000"/>
          </a:xfrm>
          <a:prstGeom prst="bentUpArrow">
            <a:avLst>
              <a:gd name="adj1" fmla="val 25000"/>
              <a:gd name="adj2" fmla="val 27091"/>
              <a:gd name="adj3" fmla="val 25000"/>
            </a:avLst>
          </a:prstGeom>
          <a:solidFill>
            <a:sysClr val="window" lastClr="FFFFFF"/>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prstClr val="white"/>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 name="Google Shape;1126;p156">
            <a:extLst>
              <a:ext uri="{FF2B5EF4-FFF2-40B4-BE49-F238E27FC236}">
                <a16:creationId xmlns:a16="http://schemas.microsoft.com/office/drawing/2014/main" id="{C3882356-4407-4F05-ADD6-29E75AD6471D}"/>
              </a:ext>
            </a:extLst>
          </p:cNvPr>
          <p:cNvSpPr/>
          <p:nvPr/>
        </p:nvSpPr>
        <p:spPr>
          <a:xfrm rot="10800000" flipH="1">
            <a:off x="10191328" y="3996680"/>
            <a:ext cx="216000" cy="684000"/>
          </a:xfrm>
          <a:prstGeom prst="downArrow">
            <a:avLst>
              <a:gd name="adj1" fmla="val 50000"/>
              <a:gd name="adj2" fmla="val 50000"/>
            </a:avLst>
          </a:prstGeom>
          <a:solidFill>
            <a:sysClr val="window" lastClr="FFFFFF"/>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prstClr val="white"/>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 name="Google Shape;1117;p156">
            <a:extLst>
              <a:ext uri="{FF2B5EF4-FFF2-40B4-BE49-F238E27FC236}">
                <a16:creationId xmlns:a16="http://schemas.microsoft.com/office/drawing/2014/main" id="{2AD86CAC-928D-4678-9FB9-E28BA10F1C5D}"/>
              </a:ext>
            </a:extLst>
          </p:cNvPr>
          <p:cNvSpPr/>
          <p:nvPr/>
        </p:nvSpPr>
        <p:spPr>
          <a:xfrm rot="5400000">
            <a:off x="4329011" y="4717872"/>
            <a:ext cx="541927" cy="539862"/>
          </a:xfrm>
          <a:custGeom>
            <a:avLst/>
            <a:gdLst/>
            <a:ahLst/>
            <a:cxnLst/>
            <a:rect l="l" t="t" r="r" b="b"/>
            <a:pathLst>
              <a:path w="2167707" h="1861594" extrusionOk="0">
                <a:moveTo>
                  <a:pt x="1815" y="1362329"/>
                </a:moveTo>
                <a:cubicBezTo>
                  <a:pt x="2666" y="1289981"/>
                  <a:pt x="3518" y="1231346"/>
                  <a:pt x="4369" y="1158998"/>
                </a:cubicBezTo>
                <a:lnTo>
                  <a:pt x="15658" y="1158925"/>
                </a:lnTo>
                <a:lnTo>
                  <a:pt x="626284" y="1163496"/>
                </a:lnTo>
                <a:lnTo>
                  <a:pt x="626284" y="465399"/>
                </a:lnTo>
                <a:lnTo>
                  <a:pt x="393585" y="465399"/>
                </a:lnTo>
                <a:lnTo>
                  <a:pt x="858983" y="0"/>
                </a:lnTo>
                <a:lnTo>
                  <a:pt x="1324382" y="465399"/>
                </a:lnTo>
                <a:lnTo>
                  <a:pt x="1091682" y="465399"/>
                </a:lnTo>
                <a:lnTo>
                  <a:pt x="1091682" y="1163496"/>
                </a:lnTo>
                <a:lnTo>
                  <a:pt x="1702309" y="1163496"/>
                </a:lnTo>
                <a:lnTo>
                  <a:pt x="1702309" y="930797"/>
                </a:lnTo>
                <a:lnTo>
                  <a:pt x="2167707" y="1396196"/>
                </a:lnTo>
                <a:lnTo>
                  <a:pt x="1702309" y="1861594"/>
                </a:lnTo>
                <a:lnTo>
                  <a:pt x="1702309" y="1628895"/>
                </a:lnTo>
                <a:lnTo>
                  <a:pt x="224" y="1638036"/>
                </a:lnTo>
                <a:cubicBezTo>
                  <a:pt x="224" y="1626007"/>
                  <a:pt x="223" y="1613979"/>
                  <a:pt x="223" y="1601950"/>
                </a:cubicBezTo>
                <a:cubicBezTo>
                  <a:pt x="-961" y="1522076"/>
                  <a:pt x="2999" y="1442203"/>
                  <a:pt x="1815" y="1362329"/>
                </a:cubicBezTo>
                <a:close/>
              </a:path>
            </a:pathLst>
          </a:cu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algn="ctr">
              <a:buClr>
                <a:prstClr val="white"/>
              </a:buClr>
              <a:buSzPts val="1800"/>
              <a:buFont typeface="Calibri"/>
              <a:buNone/>
            </a:pPr>
            <a:endParaRPr>
              <a:solidFill>
                <a:srgbClr val="FFFFFF"/>
              </a:solidFill>
              <a:latin typeface="Calibri"/>
              <a:ea typeface="Calibri"/>
              <a:cs typeface="Calibri"/>
              <a:sym typeface="Calibri"/>
            </a:endParaRPr>
          </a:p>
        </p:txBody>
      </p:sp>
      <p:pic>
        <p:nvPicPr>
          <p:cNvPr id="6" name="Afbeelding 5">
            <a:extLst>
              <a:ext uri="{FF2B5EF4-FFF2-40B4-BE49-F238E27FC236}">
                <a16:creationId xmlns:a16="http://schemas.microsoft.com/office/drawing/2014/main" id="{36A95728-9C75-42C8-949A-922B50362C65}"/>
              </a:ext>
            </a:extLst>
          </p:cNvPr>
          <p:cNvPicPr>
            <a:picLocks noChangeAspect="1"/>
          </p:cNvPicPr>
          <p:nvPr/>
        </p:nvPicPr>
        <p:blipFill>
          <a:blip r:embed="rId4"/>
          <a:stretch>
            <a:fillRect/>
          </a:stretch>
        </p:blipFill>
        <p:spPr>
          <a:xfrm>
            <a:off x="-15610" y="6608502"/>
            <a:ext cx="12192000" cy="324960"/>
          </a:xfrm>
          <a:prstGeom prst="rect">
            <a:avLst/>
          </a:prstGeom>
        </p:spPr>
      </p:pic>
      <p:pic>
        <p:nvPicPr>
          <p:cNvPr id="3" name="Afbeelding 2">
            <a:extLst>
              <a:ext uri="{FF2B5EF4-FFF2-40B4-BE49-F238E27FC236}">
                <a16:creationId xmlns:a16="http://schemas.microsoft.com/office/drawing/2014/main" id="{AF6E292C-334F-4666-80A9-B92D3338B1F3}"/>
              </a:ext>
            </a:extLst>
          </p:cNvPr>
          <p:cNvPicPr>
            <a:picLocks noChangeAspect="1"/>
          </p:cNvPicPr>
          <p:nvPr/>
        </p:nvPicPr>
        <p:blipFill>
          <a:blip r:embed="rId5"/>
          <a:stretch>
            <a:fillRect/>
          </a:stretch>
        </p:blipFill>
        <p:spPr>
          <a:xfrm>
            <a:off x="4869906" y="4680496"/>
            <a:ext cx="6181880" cy="658425"/>
          </a:xfrm>
          <a:prstGeom prst="rect">
            <a:avLst/>
          </a:prstGeom>
        </p:spPr>
      </p:pic>
      <p:pic>
        <p:nvPicPr>
          <p:cNvPr id="4" name="Afbeelding 3">
            <a:extLst>
              <a:ext uri="{FF2B5EF4-FFF2-40B4-BE49-F238E27FC236}">
                <a16:creationId xmlns:a16="http://schemas.microsoft.com/office/drawing/2014/main" id="{B0FA6D29-AFDC-4FFC-9586-E077950FA602}"/>
              </a:ext>
            </a:extLst>
          </p:cNvPr>
          <p:cNvPicPr>
            <a:picLocks noChangeAspect="1"/>
          </p:cNvPicPr>
          <p:nvPr/>
        </p:nvPicPr>
        <p:blipFill>
          <a:blip r:embed="rId6"/>
          <a:stretch>
            <a:fillRect/>
          </a:stretch>
        </p:blipFill>
        <p:spPr>
          <a:xfrm>
            <a:off x="2703282" y="5396046"/>
            <a:ext cx="6175783" cy="658425"/>
          </a:xfrm>
          <a:prstGeom prst="rect">
            <a:avLst/>
          </a:prstGeom>
        </p:spPr>
      </p:pic>
    </p:spTree>
    <p:extLst>
      <p:ext uri="{BB962C8B-B14F-4D97-AF65-F5344CB8AC3E}">
        <p14:creationId xmlns:p14="http://schemas.microsoft.com/office/powerpoint/2010/main" val="3006164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a:extLst>
              <a:ext uri="{FF2B5EF4-FFF2-40B4-BE49-F238E27FC236}">
                <a16:creationId xmlns:a16="http://schemas.microsoft.com/office/drawing/2014/main" id="{DB000832-67FA-4B34-8693-44A62A8D3FD0}"/>
              </a:ext>
            </a:extLst>
          </p:cNvPr>
          <p:cNvSpPr>
            <a:spLocks noGrp="1"/>
          </p:cNvSpPr>
          <p:nvPr>
            <p:ph sz="quarter" idx="13"/>
          </p:nvPr>
        </p:nvSpPr>
        <p:spPr>
          <a:xfrm>
            <a:off x="1580510" y="1891703"/>
            <a:ext cx="8759599" cy="4214615"/>
          </a:xfrm>
        </p:spPr>
        <p:txBody>
          <a:bodyPr/>
          <a:lstStyle>
            <a:defPPr>
              <a:defRPr lang="nl-BE"/>
            </a:defPPr>
            <a:lvl1pPr marL="0" algn="l" defTabSz="914278" rtl="0" eaLnBrk="1" latinLnBrk="0" hangingPunct="1">
              <a:defRPr sz="1799" kern="1200">
                <a:solidFill>
                  <a:schemeClr val="tx1"/>
                </a:solidFill>
                <a:latin typeface="+mn-lt"/>
                <a:ea typeface="+mn-ea"/>
                <a:cs typeface="+mn-cs"/>
              </a:defRPr>
            </a:lvl1pPr>
            <a:lvl2pPr marL="457138" algn="l" defTabSz="914278" rtl="0" eaLnBrk="1" latinLnBrk="0" hangingPunct="1">
              <a:defRPr sz="1799" kern="1200">
                <a:solidFill>
                  <a:schemeClr val="tx1"/>
                </a:solidFill>
                <a:latin typeface="+mn-lt"/>
                <a:ea typeface="+mn-ea"/>
                <a:cs typeface="+mn-cs"/>
              </a:defRPr>
            </a:lvl2pPr>
            <a:lvl3pPr marL="914278" algn="l" defTabSz="914278" rtl="0" eaLnBrk="1" latinLnBrk="0" hangingPunct="1">
              <a:defRPr sz="1799" kern="1200">
                <a:solidFill>
                  <a:schemeClr val="tx1"/>
                </a:solidFill>
                <a:latin typeface="+mn-lt"/>
                <a:ea typeface="+mn-ea"/>
                <a:cs typeface="+mn-cs"/>
              </a:defRPr>
            </a:lvl3pPr>
            <a:lvl4pPr marL="1371417" algn="l" defTabSz="914278" rtl="0" eaLnBrk="1" latinLnBrk="0" hangingPunct="1">
              <a:defRPr sz="1799" kern="1200">
                <a:solidFill>
                  <a:schemeClr val="tx1"/>
                </a:solidFill>
                <a:latin typeface="+mn-lt"/>
                <a:ea typeface="+mn-ea"/>
                <a:cs typeface="+mn-cs"/>
              </a:defRPr>
            </a:lvl4pPr>
            <a:lvl5pPr marL="1828556" algn="l" defTabSz="914278" rtl="0" eaLnBrk="1" latinLnBrk="0" hangingPunct="1">
              <a:defRPr sz="1799" kern="1200">
                <a:solidFill>
                  <a:schemeClr val="tx1"/>
                </a:solidFill>
                <a:latin typeface="+mn-lt"/>
                <a:ea typeface="+mn-ea"/>
                <a:cs typeface="+mn-cs"/>
              </a:defRPr>
            </a:lvl5pPr>
            <a:lvl6pPr marL="2285695" algn="l" defTabSz="914278" rtl="0" eaLnBrk="1" latinLnBrk="0" hangingPunct="1">
              <a:defRPr sz="1799" kern="1200">
                <a:solidFill>
                  <a:schemeClr val="tx1"/>
                </a:solidFill>
                <a:latin typeface="+mn-lt"/>
                <a:ea typeface="+mn-ea"/>
                <a:cs typeface="+mn-cs"/>
              </a:defRPr>
            </a:lvl6pPr>
            <a:lvl7pPr marL="2742834" algn="l" defTabSz="914278" rtl="0" eaLnBrk="1" latinLnBrk="0" hangingPunct="1">
              <a:defRPr sz="1799" kern="1200">
                <a:solidFill>
                  <a:schemeClr val="tx1"/>
                </a:solidFill>
                <a:latin typeface="+mn-lt"/>
                <a:ea typeface="+mn-ea"/>
                <a:cs typeface="+mn-cs"/>
              </a:defRPr>
            </a:lvl7pPr>
            <a:lvl8pPr marL="3199973" algn="l" defTabSz="914278" rtl="0" eaLnBrk="1" latinLnBrk="0" hangingPunct="1">
              <a:defRPr sz="1799" kern="1200">
                <a:solidFill>
                  <a:schemeClr val="tx1"/>
                </a:solidFill>
                <a:latin typeface="+mn-lt"/>
                <a:ea typeface="+mn-ea"/>
                <a:cs typeface="+mn-cs"/>
              </a:defRPr>
            </a:lvl8pPr>
            <a:lvl9pPr marL="3657113" algn="l" defTabSz="914278" rtl="0" eaLnBrk="1" latinLnBrk="0" hangingPunct="1">
              <a:defRPr sz="1799" kern="1200">
                <a:solidFill>
                  <a:schemeClr val="tx1"/>
                </a:solidFill>
                <a:latin typeface="+mn-lt"/>
                <a:ea typeface="+mn-ea"/>
                <a:cs typeface="+mn-cs"/>
              </a:defRPr>
            </a:lvl9pPr>
          </a:lstStyle>
          <a:p>
            <a:pPr algn="l" rtl="0" fontAlgn="base"/>
            <a:endParaRPr lang="nl-NL" b="0" i="0" dirty="0">
              <a:solidFill>
                <a:srgbClr val="000000"/>
              </a:solidFill>
              <a:effectLst/>
              <a:latin typeface="Segoe UI" panose="020B0502040204020203" pitchFamily="34" charset="0"/>
            </a:endParaRPr>
          </a:p>
        </p:txBody>
      </p:sp>
      <p:sp>
        <p:nvSpPr>
          <p:cNvPr id="8" name="Tijdelijke aanduiding voor dianummer 7">
            <a:extLst>
              <a:ext uri="{FF2B5EF4-FFF2-40B4-BE49-F238E27FC236}">
                <a16:creationId xmlns:a16="http://schemas.microsoft.com/office/drawing/2014/main" id="{347FB12C-96EE-4070-8DD7-6EED4592D978}"/>
              </a:ext>
            </a:extLst>
          </p:cNvPr>
          <p:cNvSpPr>
            <a:spLocks noGrp="1"/>
          </p:cNvSpPr>
          <p:nvPr>
            <p:ph type="sldNum" sz="quarter" idx="16"/>
          </p:nvPr>
        </p:nvSpPr>
        <p:spPr/>
        <p:txBody>
          <a:bodyPr/>
          <a:lstStyle>
            <a:defPPr>
              <a:defRPr lang="nl-BE"/>
            </a:defPPr>
            <a:lvl1pPr marL="0" algn="l" defTabSz="1217910" rtl="0" eaLnBrk="1" latinLnBrk="0" hangingPunct="1">
              <a:defRPr sz="2396" kern="1200">
                <a:solidFill>
                  <a:schemeClr val="tx1"/>
                </a:solidFill>
                <a:latin typeface="+mn-lt"/>
                <a:ea typeface="+mn-ea"/>
                <a:cs typeface="+mn-cs"/>
              </a:defRPr>
            </a:lvl1pPr>
            <a:lvl2pPr marL="608954" algn="l" defTabSz="1217910" rtl="0" eaLnBrk="1" latinLnBrk="0" hangingPunct="1">
              <a:defRPr sz="2396" kern="1200">
                <a:solidFill>
                  <a:schemeClr val="tx1"/>
                </a:solidFill>
                <a:latin typeface="+mn-lt"/>
                <a:ea typeface="+mn-ea"/>
                <a:cs typeface="+mn-cs"/>
              </a:defRPr>
            </a:lvl2pPr>
            <a:lvl3pPr marL="1217910" algn="l" defTabSz="1217910" rtl="0" eaLnBrk="1" latinLnBrk="0" hangingPunct="1">
              <a:defRPr sz="2396" kern="1200">
                <a:solidFill>
                  <a:schemeClr val="tx1"/>
                </a:solidFill>
                <a:latin typeface="+mn-lt"/>
                <a:ea typeface="+mn-ea"/>
                <a:cs typeface="+mn-cs"/>
              </a:defRPr>
            </a:lvl3pPr>
            <a:lvl4pPr marL="1826865" algn="l" defTabSz="1217910" rtl="0" eaLnBrk="1" latinLnBrk="0" hangingPunct="1">
              <a:defRPr sz="2396" kern="1200">
                <a:solidFill>
                  <a:schemeClr val="tx1"/>
                </a:solidFill>
                <a:latin typeface="+mn-lt"/>
                <a:ea typeface="+mn-ea"/>
                <a:cs typeface="+mn-cs"/>
              </a:defRPr>
            </a:lvl4pPr>
            <a:lvl5pPr marL="2435819" algn="l" defTabSz="1217910" rtl="0" eaLnBrk="1" latinLnBrk="0" hangingPunct="1">
              <a:defRPr sz="2396" kern="1200">
                <a:solidFill>
                  <a:schemeClr val="tx1"/>
                </a:solidFill>
                <a:latin typeface="+mn-lt"/>
                <a:ea typeface="+mn-ea"/>
                <a:cs typeface="+mn-cs"/>
              </a:defRPr>
            </a:lvl5pPr>
            <a:lvl6pPr marL="3044774" algn="l" defTabSz="1217910" rtl="0" eaLnBrk="1" latinLnBrk="0" hangingPunct="1">
              <a:defRPr sz="2396" kern="1200">
                <a:solidFill>
                  <a:schemeClr val="tx1"/>
                </a:solidFill>
                <a:latin typeface="+mn-lt"/>
                <a:ea typeface="+mn-ea"/>
                <a:cs typeface="+mn-cs"/>
              </a:defRPr>
            </a:lvl6pPr>
            <a:lvl7pPr marL="3653729" algn="l" defTabSz="1217910" rtl="0" eaLnBrk="1" latinLnBrk="0" hangingPunct="1">
              <a:defRPr sz="2396" kern="1200">
                <a:solidFill>
                  <a:schemeClr val="tx1"/>
                </a:solidFill>
                <a:latin typeface="+mn-lt"/>
                <a:ea typeface="+mn-ea"/>
                <a:cs typeface="+mn-cs"/>
              </a:defRPr>
            </a:lvl7pPr>
            <a:lvl8pPr marL="4262684" algn="l" defTabSz="1217910" rtl="0" eaLnBrk="1" latinLnBrk="0" hangingPunct="1">
              <a:defRPr sz="2396" kern="1200">
                <a:solidFill>
                  <a:schemeClr val="tx1"/>
                </a:solidFill>
                <a:latin typeface="+mn-lt"/>
                <a:ea typeface="+mn-ea"/>
                <a:cs typeface="+mn-cs"/>
              </a:defRPr>
            </a:lvl8pPr>
            <a:lvl9pPr marL="4871640" algn="l" defTabSz="1217910" rtl="0" eaLnBrk="1" latinLnBrk="0" hangingPunct="1">
              <a:defRPr sz="2396" kern="1200">
                <a:solidFill>
                  <a:schemeClr val="tx1"/>
                </a:solidFill>
                <a:latin typeface="+mn-lt"/>
                <a:ea typeface="+mn-ea"/>
                <a:cs typeface="+mn-cs"/>
              </a:defRPr>
            </a:lvl9pPr>
          </a:lstStyle>
          <a:p>
            <a:pPr marL="0" marR="0" lvl="0" indent="0" algn="r" defTabSz="913798" rtl="0" eaLnBrk="1" fontAlgn="auto" latinLnBrk="0" hangingPunct="1">
              <a:lnSpc>
                <a:spcPct val="100000"/>
              </a:lnSpc>
              <a:spcBef>
                <a:spcPts val="0"/>
              </a:spcBef>
              <a:spcAft>
                <a:spcPts val="0"/>
              </a:spcAft>
              <a:buClrTx/>
              <a:buSzTx/>
              <a:buFontTx/>
              <a:buNone/>
              <a:tabLst/>
              <a:defRPr/>
            </a:pPr>
            <a:fld id="{8F712A50-FF1D-4BCC-BB37-AD1C505C6070}" type="slidenum">
              <a:rPr kumimoji="0" lang="en-US" sz="799" b="0" i="0" u="none" strike="noStrike" kern="1200" cap="none" spc="0" normalizeH="0" baseline="0" noProof="0" smtClean="0">
                <a:ln>
                  <a:noFill/>
                </a:ln>
                <a:solidFill>
                  <a:prstClr val="white"/>
                </a:solidFill>
                <a:effectLst/>
                <a:uLnTx/>
                <a:uFillTx/>
                <a:latin typeface="Calibri Light"/>
                <a:ea typeface="+mn-ea"/>
                <a:cs typeface="+mn-cs"/>
              </a:rPr>
              <a:pPr marL="0" marR="0" lvl="0" indent="0" algn="r" defTabSz="913798" rtl="0" eaLnBrk="1" fontAlgn="auto" latinLnBrk="0" hangingPunct="1">
                <a:lnSpc>
                  <a:spcPct val="100000"/>
                </a:lnSpc>
                <a:spcBef>
                  <a:spcPts val="0"/>
                </a:spcBef>
                <a:spcAft>
                  <a:spcPts val="0"/>
                </a:spcAft>
                <a:buClrTx/>
                <a:buSzTx/>
                <a:buFontTx/>
                <a:buNone/>
                <a:tabLst/>
                <a:defRPr/>
              </a:pPr>
              <a:t>4</a:t>
            </a:fld>
            <a:endParaRPr kumimoji="0" lang="en-US" sz="799" b="0" i="0" u="none" strike="noStrike" kern="1200" cap="none" spc="0" normalizeH="0" baseline="0" noProof="0">
              <a:ln>
                <a:noFill/>
              </a:ln>
              <a:solidFill>
                <a:prstClr val="white"/>
              </a:solidFill>
              <a:effectLst/>
              <a:uLnTx/>
              <a:uFillTx/>
              <a:latin typeface="Calibri Light"/>
              <a:ea typeface="+mn-ea"/>
              <a:cs typeface="+mn-cs"/>
            </a:endParaRPr>
          </a:p>
        </p:txBody>
      </p:sp>
      <p:sp>
        <p:nvSpPr>
          <p:cNvPr id="10" name="Google Shape;1127;p156">
            <a:extLst>
              <a:ext uri="{FF2B5EF4-FFF2-40B4-BE49-F238E27FC236}">
                <a16:creationId xmlns:a16="http://schemas.microsoft.com/office/drawing/2014/main" id="{6A9A375C-92E4-4934-A5F1-CECCB701E73E}"/>
              </a:ext>
            </a:extLst>
          </p:cNvPr>
          <p:cNvSpPr txBox="1">
            <a:spLocks noGrp="1"/>
          </p:cNvSpPr>
          <p:nvPr>
            <p:ph type="title"/>
          </p:nvPr>
        </p:nvSpPr>
        <p:spPr>
          <a:xfrm>
            <a:off x="1247775" y="0"/>
            <a:ext cx="6388100" cy="1246188"/>
          </a:xfrm>
          <a:prstGeom prst="rect">
            <a:avLst/>
          </a:prstGeom>
          <a:noFill/>
          <a:ln w="9525" cap="flat" cmpd="sng">
            <a:solidFill>
              <a:srgbClr val="6666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BE" sz="3400" dirty="0">
                <a:latin typeface="Century Gothic"/>
                <a:ea typeface="Century Gothic"/>
                <a:cs typeface="Century Gothic"/>
                <a:sym typeface="Century Gothic"/>
              </a:rPr>
              <a:t>Stappen </a:t>
            </a:r>
            <a:r>
              <a:rPr lang="nl-BE" sz="3400" dirty="0" err="1">
                <a:latin typeface="Century Gothic"/>
                <a:ea typeface="Century Gothic"/>
                <a:cs typeface="Century Gothic"/>
                <a:sym typeface="Century Gothic"/>
              </a:rPr>
              <a:t>vd</a:t>
            </a:r>
            <a:r>
              <a:rPr lang="nl-BE" sz="3400" dirty="0">
                <a:latin typeface="Century Gothic"/>
                <a:ea typeface="Century Gothic"/>
                <a:cs typeface="Century Gothic"/>
                <a:sym typeface="Century Gothic"/>
              </a:rPr>
              <a:t> </a:t>
            </a:r>
            <a:r>
              <a:rPr lang="nl-BE" sz="3400" dirty="0" err="1">
                <a:latin typeface="Century Gothic"/>
                <a:ea typeface="Century Gothic"/>
                <a:cs typeface="Century Gothic"/>
                <a:sym typeface="Century Gothic"/>
              </a:rPr>
              <a:t>Kindreflex</a:t>
            </a:r>
            <a:endParaRPr sz="3400" b="0" i="0" u="none" strike="noStrike" cap="none" dirty="0">
              <a:solidFill>
                <a:srgbClr val="000000"/>
              </a:solidFill>
              <a:latin typeface="Century Gothic"/>
              <a:ea typeface="Century Gothic"/>
              <a:cs typeface="Century Gothic"/>
              <a:sym typeface="Century Gothic"/>
            </a:endParaRPr>
          </a:p>
        </p:txBody>
      </p:sp>
      <p:sp>
        <p:nvSpPr>
          <p:cNvPr id="11" name="Google Shape;1119;p156">
            <a:extLst>
              <a:ext uri="{FF2B5EF4-FFF2-40B4-BE49-F238E27FC236}">
                <a16:creationId xmlns:a16="http://schemas.microsoft.com/office/drawing/2014/main" id="{3DD8DB28-802A-4179-A371-FD25E02BB3BA}"/>
              </a:ext>
            </a:extLst>
          </p:cNvPr>
          <p:cNvSpPr/>
          <p:nvPr/>
        </p:nvSpPr>
        <p:spPr>
          <a:xfrm>
            <a:off x="2897547" y="1296425"/>
            <a:ext cx="8237100" cy="648000"/>
          </a:xfrm>
          <a:prstGeom prst="rect">
            <a:avLst/>
          </a:prstGeom>
          <a:solidFill>
            <a:srgbClr val="CCECFF"/>
          </a:solidFill>
          <a:ln w="12700" cap="flat" cmpd="sng">
            <a:solidFill>
              <a:srgbClr val="CCECFF"/>
            </a:solidFill>
            <a:prstDash val="solid"/>
            <a:miter lim="800000"/>
            <a:headEnd type="none" w="sm" len="sm"/>
            <a:tailEnd type="none" w="sm" len="sm"/>
          </a:ln>
        </p:spPr>
        <p:txBody>
          <a:bodyPr spcFirstLastPara="1" wrap="square" lIns="91425" tIns="45700" rIns="91425" bIns="45700" anchor="ctr" anchorCtr="0">
            <a:noAutofit/>
          </a:bodyPr>
          <a:lstStyle/>
          <a:p>
            <a:pPr>
              <a:buClr>
                <a:srgbClr val="002060"/>
              </a:buClr>
              <a:buSzPts val="1600"/>
              <a:buFont typeface="Calibri"/>
              <a:buNone/>
            </a:pPr>
            <a:r>
              <a:rPr lang="nl-BE" b="1" dirty="0">
                <a:solidFill>
                  <a:srgbClr val="002060"/>
                </a:solidFill>
                <a:latin typeface="Calibri"/>
                <a:ea typeface="Calibri"/>
                <a:cs typeface="Calibri"/>
                <a:sym typeface="Calibri"/>
              </a:rPr>
              <a:t>Stap 1: voer een gesprek over de kinderen en het ouderschap</a:t>
            </a:r>
            <a:endParaRPr dirty="0">
              <a:solidFill>
                <a:prstClr val="black"/>
              </a:solidFill>
              <a:latin typeface="Calibri" panose="020F0502020204030204"/>
            </a:endParaRPr>
          </a:p>
        </p:txBody>
      </p:sp>
      <p:sp>
        <p:nvSpPr>
          <p:cNvPr id="12" name="Google Shape;1116;p156">
            <a:extLst>
              <a:ext uri="{FF2B5EF4-FFF2-40B4-BE49-F238E27FC236}">
                <a16:creationId xmlns:a16="http://schemas.microsoft.com/office/drawing/2014/main" id="{1963FABC-162F-4C18-A31A-AA613C7EE1F0}"/>
              </a:ext>
            </a:extLst>
          </p:cNvPr>
          <p:cNvSpPr/>
          <p:nvPr/>
        </p:nvSpPr>
        <p:spPr>
          <a:xfrm>
            <a:off x="4337752" y="1940312"/>
            <a:ext cx="288000" cy="468000"/>
          </a:xfrm>
          <a:prstGeom prst="downArrow">
            <a:avLst>
              <a:gd name="adj1" fmla="val 50000"/>
              <a:gd name="adj2" fmla="val 50000"/>
            </a:avLst>
          </a:pr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algn="ctr">
              <a:buClr>
                <a:prstClr val="white"/>
              </a:buClr>
              <a:buSzPts val="1800"/>
              <a:buFont typeface="Calibri"/>
              <a:buNone/>
            </a:pPr>
            <a:endParaRPr>
              <a:solidFill>
                <a:srgbClr val="FFFFFF"/>
              </a:solidFill>
              <a:latin typeface="Calibri"/>
              <a:ea typeface="Calibri"/>
              <a:cs typeface="Calibri"/>
              <a:sym typeface="Calibri"/>
            </a:endParaRPr>
          </a:p>
        </p:txBody>
      </p:sp>
      <p:sp>
        <p:nvSpPr>
          <p:cNvPr id="13" name="Google Shape;1120;p156">
            <a:extLst>
              <a:ext uri="{FF2B5EF4-FFF2-40B4-BE49-F238E27FC236}">
                <a16:creationId xmlns:a16="http://schemas.microsoft.com/office/drawing/2014/main" id="{3B2B0FC5-E454-4C4E-9930-D8C1856199E1}"/>
              </a:ext>
            </a:extLst>
          </p:cNvPr>
          <p:cNvSpPr/>
          <p:nvPr/>
        </p:nvSpPr>
        <p:spPr>
          <a:xfrm>
            <a:off x="2847178" y="2408312"/>
            <a:ext cx="8208300" cy="648000"/>
          </a:xfrm>
          <a:prstGeom prst="rect">
            <a:avLst/>
          </a:prstGeom>
          <a:solidFill>
            <a:srgbClr val="66CCFF"/>
          </a:solidFill>
          <a:ln w="12700" cap="flat" cmpd="sng">
            <a:solidFill>
              <a:srgbClr val="66CCFF"/>
            </a:solidFill>
            <a:prstDash val="solid"/>
            <a:miter lim="800000"/>
            <a:headEnd type="none" w="sm" len="sm"/>
            <a:tailEnd type="none" w="sm" len="sm"/>
          </a:ln>
        </p:spPr>
        <p:txBody>
          <a:bodyPr spcFirstLastPara="1" wrap="square" lIns="91425" tIns="45700" rIns="91425" bIns="45700" anchor="ctr" anchorCtr="0">
            <a:noAutofit/>
          </a:bodyPr>
          <a:lstStyle/>
          <a:p>
            <a:pPr>
              <a:buClr>
                <a:srgbClr val="002060"/>
              </a:buClr>
              <a:buSzPts val="1600"/>
              <a:buFont typeface="Calibri"/>
              <a:buNone/>
            </a:pPr>
            <a:r>
              <a:rPr lang="nl-BE" b="1" dirty="0">
                <a:solidFill>
                  <a:srgbClr val="002060"/>
                </a:solidFill>
                <a:latin typeface="Calibri"/>
                <a:ea typeface="Calibri"/>
                <a:cs typeface="Calibri"/>
                <a:sym typeface="Calibri"/>
              </a:rPr>
              <a:t>Stap 2: peil naar de veiligheid thuis en het welzijn van de kinderen</a:t>
            </a:r>
            <a:endParaRPr dirty="0">
              <a:solidFill>
                <a:prstClr val="black"/>
              </a:solidFill>
              <a:latin typeface="Calibri" panose="020F0502020204030204"/>
            </a:endParaRPr>
          </a:p>
        </p:txBody>
      </p:sp>
      <p:sp>
        <p:nvSpPr>
          <p:cNvPr id="14" name="Google Shape;1118;p156">
            <a:extLst>
              <a:ext uri="{FF2B5EF4-FFF2-40B4-BE49-F238E27FC236}">
                <a16:creationId xmlns:a16="http://schemas.microsoft.com/office/drawing/2014/main" id="{FA0357D8-409F-4565-9310-7BB11811D51E}"/>
              </a:ext>
            </a:extLst>
          </p:cNvPr>
          <p:cNvSpPr/>
          <p:nvPr/>
        </p:nvSpPr>
        <p:spPr>
          <a:xfrm rot="5400000">
            <a:off x="4329011" y="3277712"/>
            <a:ext cx="541927" cy="539862"/>
          </a:xfrm>
          <a:custGeom>
            <a:avLst/>
            <a:gdLst/>
            <a:ahLst/>
            <a:cxnLst/>
            <a:rect l="l" t="t" r="r" b="b"/>
            <a:pathLst>
              <a:path w="2167707" h="1861594" extrusionOk="0">
                <a:moveTo>
                  <a:pt x="1815" y="1362329"/>
                </a:moveTo>
                <a:cubicBezTo>
                  <a:pt x="2666" y="1289981"/>
                  <a:pt x="3518" y="1231346"/>
                  <a:pt x="4369" y="1158998"/>
                </a:cubicBezTo>
                <a:lnTo>
                  <a:pt x="15658" y="1158925"/>
                </a:lnTo>
                <a:lnTo>
                  <a:pt x="626284" y="1163496"/>
                </a:lnTo>
                <a:lnTo>
                  <a:pt x="626284" y="465399"/>
                </a:lnTo>
                <a:lnTo>
                  <a:pt x="393585" y="465399"/>
                </a:lnTo>
                <a:lnTo>
                  <a:pt x="858983" y="0"/>
                </a:lnTo>
                <a:lnTo>
                  <a:pt x="1324382" y="465399"/>
                </a:lnTo>
                <a:lnTo>
                  <a:pt x="1091682" y="465399"/>
                </a:lnTo>
                <a:lnTo>
                  <a:pt x="1091682" y="1163496"/>
                </a:lnTo>
                <a:lnTo>
                  <a:pt x="1702309" y="1163496"/>
                </a:lnTo>
                <a:lnTo>
                  <a:pt x="1702309" y="930797"/>
                </a:lnTo>
                <a:lnTo>
                  <a:pt x="2167707" y="1396196"/>
                </a:lnTo>
                <a:lnTo>
                  <a:pt x="1702309" y="1861594"/>
                </a:lnTo>
                <a:lnTo>
                  <a:pt x="1702309" y="1628895"/>
                </a:lnTo>
                <a:lnTo>
                  <a:pt x="224" y="1638036"/>
                </a:lnTo>
                <a:cubicBezTo>
                  <a:pt x="224" y="1626007"/>
                  <a:pt x="223" y="1613979"/>
                  <a:pt x="223" y="1601950"/>
                </a:cubicBezTo>
                <a:cubicBezTo>
                  <a:pt x="-961" y="1522076"/>
                  <a:pt x="2999" y="1442203"/>
                  <a:pt x="1815" y="1362329"/>
                </a:cubicBezTo>
                <a:close/>
              </a:path>
            </a:pathLst>
          </a:cu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algn="ctr">
              <a:buClr>
                <a:prstClr val="white"/>
              </a:buClr>
              <a:buSzPts val="1800"/>
              <a:buFont typeface="Calibri"/>
              <a:buNone/>
            </a:pPr>
            <a:endParaRPr>
              <a:solidFill>
                <a:srgbClr val="FFFFFF"/>
              </a:solidFill>
              <a:latin typeface="Calibri"/>
              <a:ea typeface="Calibri"/>
              <a:cs typeface="Calibri"/>
              <a:sym typeface="Calibri"/>
            </a:endParaRPr>
          </a:p>
        </p:txBody>
      </p:sp>
      <p:sp>
        <p:nvSpPr>
          <p:cNvPr id="15" name="Google Shape;1121;p156">
            <a:extLst>
              <a:ext uri="{FF2B5EF4-FFF2-40B4-BE49-F238E27FC236}">
                <a16:creationId xmlns:a16="http://schemas.microsoft.com/office/drawing/2014/main" id="{4CD4D501-C9AE-43E8-8A21-71A67C1C1754}"/>
              </a:ext>
            </a:extLst>
          </p:cNvPr>
          <p:cNvSpPr/>
          <p:nvPr/>
        </p:nvSpPr>
        <p:spPr>
          <a:xfrm>
            <a:off x="4985792" y="3276600"/>
            <a:ext cx="6120000" cy="648000"/>
          </a:xfrm>
          <a:prstGeom prst="rect">
            <a:avLst/>
          </a:prstGeom>
          <a:solidFill>
            <a:srgbClr val="00B05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a:buClr>
                <a:srgbClr val="FFFFFF"/>
              </a:buClr>
              <a:buSzPts val="1600"/>
              <a:buFont typeface="Calibri"/>
              <a:buNone/>
            </a:pPr>
            <a:r>
              <a:rPr lang="nl-BE" sz="1600" b="1" dirty="0">
                <a:solidFill>
                  <a:srgbClr val="FFFFFF"/>
                </a:solidFill>
                <a:latin typeface="Calibri"/>
                <a:ea typeface="Calibri"/>
                <a:cs typeface="Calibri"/>
                <a:sym typeface="Calibri"/>
              </a:rPr>
              <a:t>S</a:t>
            </a:r>
            <a:r>
              <a:rPr lang="nl-BE" b="1" dirty="0">
                <a:solidFill>
                  <a:srgbClr val="FFFFFF"/>
                </a:solidFill>
                <a:latin typeface="Calibri"/>
                <a:ea typeface="Calibri"/>
                <a:cs typeface="Calibri"/>
                <a:sym typeface="Calibri"/>
              </a:rPr>
              <a:t>tap 3: ondersteun de cliënt in zijn rol als oude</a:t>
            </a:r>
            <a:r>
              <a:rPr lang="nl-BE" sz="1600" b="1" dirty="0">
                <a:solidFill>
                  <a:srgbClr val="FFFFFF"/>
                </a:solidFill>
                <a:latin typeface="Calibri"/>
                <a:ea typeface="Calibri"/>
                <a:cs typeface="Calibri"/>
                <a:sym typeface="Calibri"/>
              </a:rPr>
              <a:t>r</a:t>
            </a:r>
            <a:endParaRPr dirty="0">
              <a:solidFill>
                <a:prstClr val="black"/>
              </a:solidFill>
              <a:latin typeface="Calibri" panose="020F0502020204030204"/>
            </a:endParaRPr>
          </a:p>
        </p:txBody>
      </p:sp>
      <p:sp>
        <p:nvSpPr>
          <p:cNvPr id="16" name="Google Shape;1122;p156">
            <a:extLst>
              <a:ext uri="{FF2B5EF4-FFF2-40B4-BE49-F238E27FC236}">
                <a16:creationId xmlns:a16="http://schemas.microsoft.com/office/drawing/2014/main" id="{E9460933-4D10-456F-A862-2F3A4ACA87AC}"/>
              </a:ext>
            </a:extLst>
          </p:cNvPr>
          <p:cNvSpPr/>
          <p:nvPr/>
        </p:nvSpPr>
        <p:spPr>
          <a:xfrm>
            <a:off x="2897550" y="3996675"/>
            <a:ext cx="6726000" cy="648000"/>
          </a:xfrm>
          <a:prstGeom prst="rect">
            <a:avLst/>
          </a:prstGeom>
          <a:solidFill>
            <a:srgbClr val="A5A5A5">
              <a:lumMod val="20000"/>
              <a:lumOff val="80000"/>
            </a:srgbClr>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2060"/>
              </a:buClr>
              <a:buSzPts val="1600"/>
              <a:buFont typeface="Calibri"/>
              <a:buNone/>
              <a:tabLst/>
              <a:defRPr/>
            </a:pPr>
            <a:r>
              <a:rPr kumimoji="0" lang="nl-BE" sz="1800" b="1" i="0" u="none" strike="noStrike" kern="0" cap="none" spc="0" normalizeH="0" baseline="0" noProof="0" dirty="0">
                <a:ln>
                  <a:noFill/>
                </a:ln>
                <a:solidFill>
                  <a:prstClr val="white">
                    <a:lumMod val="75000"/>
                  </a:prstClr>
                </a:solidFill>
                <a:effectLst/>
                <a:uLnTx/>
                <a:uFillTx/>
                <a:latin typeface="Calibri"/>
                <a:ea typeface="Calibri"/>
                <a:cs typeface="Calibri"/>
                <a:sym typeface="Calibri"/>
              </a:rPr>
              <a:t>Stap 4: ga verder na of er sprake is van verontrusting en bereidheid</a:t>
            </a:r>
            <a:endParaRPr kumimoji="0" sz="1800" b="0" i="0" u="none" strike="noStrike" kern="0" cap="none" spc="0" normalizeH="0" baseline="0" noProof="0" dirty="0">
              <a:ln>
                <a:noFill/>
              </a:ln>
              <a:solidFill>
                <a:prstClr val="white">
                  <a:lumMod val="75000"/>
                </a:prstClr>
              </a:solidFill>
              <a:effectLst/>
              <a:uLnTx/>
              <a:uFillTx/>
              <a:latin typeface="Calibri" panose="020F0502020204030204"/>
            </a:endParaRPr>
          </a:p>
        </p:txBody>
      </p:sp>
      <p:sp>
        <p:nvSpPr>
          <p:cNvPr id="17" name="Google Shape;1125;p156">
            <a:extLst>
              <a:ext uri="{FF2B5EF4-FFF2-40B4-BE49-F238E27FC236}">
                <a16:creationId xmlns:a16="http://schemas.microsoft.com/office/drawing/2014/main" id="{0116C98B-9AA2-451B-8A15-E36FC0CD755A}"/>
              </a:ext>
            </a:extLst>
          </p:cNvPr>
          <p:cNvSpPr/>
          <p:nvPr/>
        </p:nvSpPr>
        <p:spPr>
          <a:xfrm>
            <a:off x="9699848" y="3996720"/>
            <a:ext cx="360000" cy="360000"/>
          </a:xfrm>
          <a:prstGeom prst="bentUpArrow">
            <a:avLst>
              <a:gd name="adj1" fmla="val 25000"/>
              <a:gd name="adj2" fmla="val 27091"/>
              <a:gd name="adj3" fmla="val 25000"/>
            </a:avLst>
          </a:prstGeom>
          <a:solidFill>
            <a:sysClr val="window" lastClr="FFFFFF"/>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prstClr val="white"/>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 name="Google Shape;1126;p156">
            <a:extLst>
              <a:ext uri="{FF2B5EF4-FFF2-40B4-BE49-F238E27FC236}">
                <a16:creationId xmlns:a16="http://schemas.microsoft.com/office/drawing/2014/main" id="{C3882356-4407-4F05-ADD6-29E75AD6471D}"/>
              </a:ext>
            </a:extLst>
          </p:cNvPr>
          <p:cNvSpPr/>
          <p:nvPr/>
        </p:nvSpPr>
        <p:spPr>
          <a:xfrm rot="10800000" flipH="1">
            <a:off x="10191328" y="3996680"/>
            <a:ext cx="216000" cy="684000"/>
          </a:xfrm>
          <a:prstGeom prst="downArrow">
            <a:avLst>
              <a:gd name="adj1" fmla="val 50000"/>
              <a:gd name="adj2" fmla="val 50000"/>
            </a:avLst>
          </a:prstGeom>
          <a:solidFill>
            <a:sysClr val="window" lastClr="FFFFFF"/>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prstClr val="white"/>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9" name="Google Shape;1123;p156">
            <a:extLst>
              <a:ext uri="{FF2B5EF4-FFF2-40B4-BE49-F238E27FC236}">
                <a16:creationId xmlns:a16="http://schemas.microsoft.com/office/drawing/2014/main" id="{00CA42DC-18CE-4C30-99C3-9D7102E98F65}"/>
              </a:ext>
            </a:extLst>
          </p:cNvPr>
          <p:cNvSpPr/>
          <p:nvPr/>
        </p:nvSpPr>
        <p:spPr>
          <a:xfrm>
            <a:off x="5014722" y="4734320"/>
            <a:ext cx="6120000" cy="648000"/>
          </a:xfrm>
          <a:prstGeom prst="rect">
            <a:avLst/>
          </a:prstGeom>
          <a:solidFill>
            <a:srgbClr val="A5A5A5">
              <a:lumMod val="20000"/>
              <a:lumOff val="80000"/>
            </a:srgbClr>
          </a:solidFill>
          <a:ln w="12700" cap="flat" cmpd="sng">
            <a:solidFill>
              <a:srgbClr val="FF66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FFFFFF"/>
              </a:buClr>
              <a:buSzPts val="1600"/>
              <a:buFont typeface="Calibri"/>
              <a:buNone/>
              <a:tabLst/>
              <a:defRPr/>
            </a:pPr>
            <a:r>
              <a:rPr kumimoji="0" lang="nl-BE" sz="1800" b="1" i="0" u="none" strike="noStrike" kern="0" cap="none" spc="0" normalizeH="0" baseline="0" noProof="0" dirty="0">
                <a:ln>
                  <a:noFill/>
                </a:ln>
                <a:solidFill>
                  <a:prstClr val="white">
                    <a:lumMod val="75000"/>
                  </a:prstClr>
                </a:solidFill>
                <a:effectLst/>
                <a:uLnTx/>
                <a:uFillTx/>
                <a:latin typeface="Calibri"/>
                <a:ea typeface="Calibri"/>
                <a:cs typeface="Calibri"/>
                <a:sym typeface="Calibri"/>
              </a:rPr>
              <a:t>Stap 5: herstel de veiligheid</a:t>
            </a:r>
            <a:endParaRPr kumimoji="0" sz="1800" b="0" i="0" u="none" strike="noStrike" kern="0" cap="none" spc="0" normalizeH="0" baseline="0" noProof="0" dirty="0">
              <a:ln>
                <a:noFill/>
              </a:ln>
              <a:solidFill>
                <a:prstClr val="white">
                  <a:lumMod val="75000"/>
                </a:prstClr>
              </a:solidFill>
              <a:effectLst/>
              <a:uLnTx/>
              <a:uFillTx/>
              <a:latin typeface="Calibri" panose="020F0502020204030204"/>
            </a:endParaRPr>
          </a:p>
        </p:txBody>
      </p:sp>
      <p:sp>
        <p:nvSpPr>
          <p:cNvPr id="20" name="Google Shape;1117;p156">
            <a:extLst>
              <a:ext uri="{FF2B5EF4-FFF2-40B4-BE49-F238E27FC236}">
                <a16:creationId xmlns:a16="http://schemas.microsoft.com/office/drawing/2014/main" id="{2AD86CAC-928D-4678-9FB9-E28BA10F1C5D}"/>
              </a:ext>
            </a:extLst>
          </p:cNvPr>
          <p:cNvSpPr/>
          <p:nvPr/>
        </p:nvSpPr>
        <p:spPr>
          <a:xfrm rot="5400000">
            <a:off x="4329011" y="4717872"/>
            <a:ext cx="541927" cy="539862"/>
          </a:xfrm>
          <a:custGeom>
            <a:avLst/>
            <a:gdLst/>
            <a:ahLst/>
            <a:cxnLst/>
            <a:rect l="l" t="t" r="r" b="b"/>
            <a:pathLst>
              <a:path w="2167707" h="1861594" extrusionOk="0">
                <a:moveTo>
                  <a:pt x="1815" y="1362329"/>
                </a:moveTo>
                <a:cubicBezTo>
                  <a:pt x="2666" y="1289981"/>
                  <a:pt x="3518" y="1231346"/>
                  <a:pt x="4369" y="1158998"/>
                </a:cubicBezTo>
                <a:lnTo>
                  <a:pt x="15658" y="1158925"/>
                </a:lnTo>
                <a:lnTo>
                  <a:pt x="626284" y="1163496"/>
                </a:lnTo>
                <a:lnTo>
                  <a:pt x="626284" y="465399"/>
                </a:lnTo>
                <a:lnTo>
                  <a:pt x="393585" y="465399"/>
                </a:lnTo>
                <a:lnTo>
                  <a:pt x="858983" y="0"/>
                </a:lnTo>
                <a:lnTo>
                  <a:pt x="1324382" y="465399"/>
                </a:lnTo>
                <a:lnTo>
                  <a:pt x="1091682" y="465399"/>
                </a:lnTo>
                <a:lnTo>
                  <a:pt x="1091682" y="1163496"/>
                </a:lnTo>
                <a:lnTo>
                  <a:pt x="1702309" y="1163496"/>
                </a:lnTo>
                <a:lnTo>
                  <a:pt x="1702309" y="930797"/>
                </a:lnTo>
                <a:lnTo>
                  <a:pt x="2167707" y="1396196"/>
                </a:lnTo>
                <a:lnTo>
                  <a:pt x="1702309" y="1861594"/>
                </a:lnTo>
                <a:lnTo>
                  <a:pt x="1702309" y="1628895"/>
                </a:lnTo>
                <a:lnTo>
                  <a:pt x="224" y="1638036"/>
                </a:lnTo>
                <a:cubicBezTo>
                  <a:pt x="224" y="1626007"/>
                  <a:pt x="223" y="1613979"/>
                  <a:pt x="223" y="1601950"/>
                </a:cubicBezTo>
                <a:cubicBezTo>
                  <a:pt x="-961" y="1522076"/>
                  <a:pt x="2999" y="1442203"/>
                  <a:pt x="1815" y="1362329"/>
                </a:cubicBezTo>
                <a:close/>
              </a:path>
            </a:pathLst>
          </a:cu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algn="ctr">
              <a:buClr>
                <a:prstClr val="white"/>
              </a:buClr>
              <a:buSzPts val="1800"/>
              <a:buFont typeface="Calibri"/>
              <a:buNone/>
            </a:pPr>
            <a:endParaRPr>
              <a:solidFill>
                <a:srgbClr val="FFFFFF"/>
              </a:solidFill>
              <a:latin typeface="Calibri"/>
              <a:ea typeface="Calibri"/>
              <a:cs typeface="Calibri"/>
              <a:sym typeface="Calibri"/>
            </a:endParaRPr>
          </a:p>
        </p:txBody>
      </p:sp>
      <p:sp>
        <p:nvSpPr>
          <p:cNvPr id="21" name="Google Shape;1124;p156">
            <a:extLst>
              <a:ext uri="{FF2B5EF4-FFF2-40B4-BE49-F238E27FC236}">
                <a16:creationId xmlns:a16="http://schemas.microsoft.com/office/drawing/2014/main" id="{68B4E6E1-A25C-46BA-9283-596455F2217D}"/>
              </a:ext>
            </a:extLst>
          </p:cNvPr>
          <p:cNvSpPr/>
          <p:nvPr/>
        </p:nvSpPr>
        <p:spPr>
          <a:xfrm>
            <a:off x="3020390" y="5382320"/>
            <a:ext cx="6120000" cy="648000"/>
          </a:xfrm>
          <a:prstGeom prst="rect">
            <a:avLst/>
          </a:prstGeom>
          <a:solidFill>
            <a:srgbClr val="A5A5A5">
              <a:lumMod val="20000"/>
              <a:lumOff val="80000"/>
            </a:srgbClr>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FFFFFF"/>
              </a:buClr>
              <a:buSzPts val="1600"/>
              <a:buFont typeface="Calibri"/>
              <a:buNone/>
              <a:tabLst/>
              <a:defRPr/>
            </a:pPr>
            <a:r>
              <a:rPr kumimoji="0" lang="nl-BE" sz="1800" b="1" i="0" u="none" strike="noStrike" kern="0" cap="none" spc="0" normalizeH="0" baseline="0" noProof="0" dirty="0">
                <a:ln>
                  <a:noFill/>
                </a:ln>
                <a:solidFill>
                  <a:prstClr val="white">
                    <a:lumMod val="75000"/>
                  </a:prstClr>
                </a:solidFill>
                <a:effectLst/>
                <a:uLnTx/>
                <a:uFillTx/>
                <a:latin typeface="Calibri"/>
                <a:ea typeface="Calibri"/>
                <a:cs typeface="Calibri"/>
                <a:sym typeface="Calibri"/>
              </a:rPr>
              <a:t>Stap 6: betrek een gemandateerde voorziening</a:t>
            </a:r>
            <a:endParaRPr kumimoji="0" sz="1800" b="0" i="0" u="none" strike="noStrike" kern="0" cap="none" spc="0" normalizeH="0" baseline="0" noProof="0" dirty="0">
              <a:ln>
                <a:noFill/>
              </a:ln>
              <a:solidFill>
                <a:prstClr val="white">
                  <a:lumMod val="75000"/>
                </a:prstClr>
              </a:solidFill>
              <a:effectLst/>
              <a:uLnTx/>
              <a:uFillTx/>
              <a:latin typeface="Calibri" panose="020F0502020204030204"/>
            </a:endParaRPr>
          </a:p>
        </p:txBody>
      </p:sp>
      <p:pic>
        <p:nvPicPr>
          <p:cNvPr id="6" name="Afbeelding 5">
            <a:extLst>
              <a:ext uri="{FF2B5EF4-FFF2-40B4-BE49-F238E27FC236}">
                <a16:creationId xmlns:a16="http://schemas.microsoft.com/office/drawing/2014/main" id="{36A95728-9C75-42C8-949A-922B50362C65}"/>
              </a:ext>
            </a:extLst>
          </p:cNvPr>
          <p:cNvPicPr>
            <a:picLocks noChangeAspect="1"/>
          </p:cNvPicPr>
          <p:nvPr/>
        </p:nvPicPr>
        <p:blipFill>
          <a:blip r:embed="rId3"/>
          <a:stretch>
            <a:fillRect/>
          </a:stretch>
        </p:blipFill>
        <p:spPr>
          <a:xfrm>
            <a:off x="-15610" y="6608502"/>
            <a:ext cx="12192000" cy="324960"/>
          </a:xfrm>
          <a:prstGeom prst="rect">
            <a:avLst/>
          </a:prstGeom>
        </p:spPr>
      </p:pic>
    </p:spTree>
    <p:extLst>
      <p:ext uri="{BB962C8B-B14F-4D97-AF65-F5344CB8AC3E}">
        <p14:creationId xmlns:p14="http://schemas.microsoft.com/office/powerpoint/2010/main" val="2424057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Tijdelijke aanduiding voor inhoud 9">
            <a:extLst>
              <a:ext uri="{FF2B5EF4-FFF2-40B4-BE49-F238E27FC236}">
                <a16:creationId xmlns:a16="http://schemas.microsoft.com/office/drawing/2014/main" id="{85C1928E-265C-4AF4-8A5C-2A1A90C795E4}"/>
              </a:ext>
            </a:extLst>
          </p:cNvPr>
          <p:cNvPicPr>
            <a:picLocks noGrp="1" noChangeAspect="1"/>
          </p:cNvPicPr>
          <p:nvPr>
            <p:ph type="pic" sz="quarter" idx="13"/>
          </p:nvPr>
        </p:nvPicPr>
        <p:blipFill rotWithShape="1">
          <a:blip r:embed="rId3"/>
          <a:srcRect l="889" r="-1" b="-1"/>
          <a:stretch/>
        </p:blipFill>
        <p:spPr>
          <a:xfrm>
            <a:off x="0" y="0"/>
            <a:ext cx="12191980" cy="6858000"/>
          </a:xfrm>
          <a:prstGeom prst="rect">
            <a:avLst/>
          </a:prstGeom>
          <a:noFill/>
        </p:spPr>
      </p:pic>
      <p:sp>
        <p:nvSpPr>
          <p:cNvPr id="65" name="Text Placeholder 2">
            <a:extLst>
              <a:ext uri="{FF2B5EF4-FFF2-40B4-BE49-F238E27FC236}">
                <a16:creationId xmlns:a16="http://schemas.microsoft.com/office/drawing/2014/main" id="{83D8D1B4-65C5-443C-9B3D-A796CA99812E}"/>
              </a:ext>
            </a:extLst>
          </p:cNvPr>
          <p:cNvSpPr>
            <a:spLocks noGrp="1"/>
          </p:cNvSpPr>
          <p:nvPr>
            <p:ph type="body" sz="quarter" idx="16"/>
          </p:nvPr>
        </p:nvSpPr>
        <p:spPr>
          <a:xfrm>
            <a:off x="0" y="5610804"/>
            <a:ext cx="5985933" cy="1245130"/>
          </a:xfrm>
        </p:spPr>
        <p:txBody>
          <a:bodyPr/>
          <a:lstStyle/>
          <a:p>
            <a:endParaRPr lang="en-US"/>
          </a:p>
        </p:txBody>
      </p:sp>
      <p:sp>
        <p:nvSpPr>
          <p:cNvPr id="66" name="Text Placeholder 3">
            <a:extLst>
              <a:ext uri="{FF2B5EF4-FFF2-40B4-BE49-F238E27FC236}">
                <a16:creationId xmlns:a16="http://schemas.microsoft.com/office/drawing/2014/main" id="{F25216D7-92E9-4F82-93C8-D069B935FDDB}"/>
              </a:ext>
            </a:extLst>
          </p:cNvPr>
          <p:cNvSpPr>
            <a:spLocks noGrp="1"/>
          </p:cNvSpPr>
          <p:nvPr>
            <p:ph type="body" sz="quarter" idx="17"/>
          </p:nvPr>
        </p:nvSpPr>
        <p:spPr>
          <a:xfrm>
            <a:off x="0" y="5690613"/>
            <a:ext cx="12192000" cy="1165321"/>
          </a:xfrm>
        </p:spPr>
        <p:txBody>
          <a:bodyPr/>
          <a:lstStyle/>
          <a:p>
            <a:endParaRPr lang="en-US" dirty="0"/>
          </a:p>
        </p:txBody>
      </p:sp>
      <p:sp>
        <p:nvSpPr>
          <p:cNvPr id="67" name="Text Placeholder 4">
            <a:extLst>
              <a:ext uri="{FF2B5EF4-FFF2-40B4-BE49-F238E27FC236}">
                <a16:creationId xmlns:a16="http://schemas.microsoft.com/office/drawing/2014/main" id="{B14C80DB-5DC0-427C-AACF-8E8E53B83638}"/>
              </a:ext>
            </a:extLst>
          </p:cNvPr>
          <p:cNvSpPr>
            <a:spLocks noGrp="1"/>
          </p:cNvSpPr>
          <p:nvPr>
            <p:ph type="body" sz="quarter" idx="18"/>
          </p:nvPr>
        </p:nvSpPr>
        <p:spPr>
          <a:xfrm>
            <a:off x="10475608" y="5868048"/>
            <a:ext cx="1536000" cy="810450"/>
          </a:xfrm>
        </p:spPr>
        <p:txBody>
          <a:bodyPr/>
          <a:lstStyle/>
          <a:p>
            <a:endParaRPr lang="en-US" dirty="0"/>
          </a:p>
        </p:txBody>
      </p:sp>
      <p:sp>
        <p:nvSpPr>
          <p:cNvPr id="8" name="Tijdelijke aanduiding voor dianummer 7" hidden="1">
            <a:extLst>
              <a:ext uri="{FF2B5EF4-FFF2-40B4-BE49-F238E27FC236}">
                <a16:creationId xmlns:a16="http://schemas.microsoft.com/office/drawing/2014/main" id="{347FB12C-96EE-4070-8DD7-6EED4592D978}"/>
              </a:ext>
            </a:extLst>
          </p:cNvPr>
          <p:cNvSpPr>
            <a:spLocks noGrp="1"/>
          </p:cNvSpPr>
          <p:nvPr>
            <p:ph type="sldNum" sz="quarter" idx="4294967295"/>
          </p:nvPr>
        </p:nvSpPr>
        <p:spPr>
          <a:xfrm>
            <a:off x="11417299" y="6570266"/>
            <a:ext cx="328015" cy="287734"/>
          </a:xfrm>
        </p:spPr>
        <p:txBody>
          <a:bodyPr/>
          <a:lstStyle>
            <a:defPPr>
              <a:defRPr lang="nl-BE"/>
            </a:defPPr>
            <a:lvl1pPr marL="0" algn="l" defTabSz="1217910" rtl="0" eaLnBrk="1" latinLnBrk="0" hangingPunct="1">
              <a:defRPr sz="2396" kern="1200">
                <a:solidFill>
                  <a:schemeClr val="tx1"/>
                </a:solidFill>
                <a:latin typeface="+mn-lt"/>
                <a:ea typeface="+mn-ea"/>
                <a:cs typeface="+mn-cs"/>
              </a:defRPr>
            </a:lvl1pPr>
            <a:lvl2pPr marL="608954" algn="l" defTabSz="1217910" rtl="0" eaLnBrk="1" latinLnBrk="0" hangingPunct="1">
              <a:defRPr sz="2396" kern="1200">
                <a:solidFill>
                  <a:schemeClr val="tx1"/>
                </a:solidFill>
                <a:latin typeface="+mn-lt"/>
                <a:ea typeface="+mn-ea"/>
                <a:cs typeface="+mn-cs"/>
              </a:defRPr>
            </a:lvl2pPr>
            <a:lvl3pPr marL="1217910" algn="l" defTabSz="1217910" rtl="0" eaLnBrk="1" latinLnBrk="0" hangingPunct="1">
              <a:defRPr sz="2396" kern="1200">
                <a:solidFill>
                  <a:schemeClr val="tx1"/>
                </a:solidFill>
                <a:latin typeface="+mn-lt"/>
                <a:ea typeface="+mn-ea"/>
                <a:cs typeface="+mn-cs"/>
              </a:defRPr>
            </a:lvl3pPr>
            <a:lvl4pPr marL="1826865" algn="l" defTabSz="1217910" rtl="0" eaLnBrk="1" latinLnBrk="0" hangingPunct="1">
              <a:defRPr sz="2396" kern="1200">
                <a:solidFill>
                  <a:schemeClr val="tx1"/>
                </a:solidFill>
                <a:latin typeface="+mn-lt"/>
                <a:ea typeface="+mn-ea"/>
                <a:cs typeface="+mn-cs"/>
              </a:defRPr>
            </a:lvl4pPr>
            <a:lvl5pPr marL="2435819" algn="l" defTabSz="1217910" rtl="0" eaLnBrk="1" latinLnBrk="0" hangingPunct="1">
              <a:defRPr sz="2396" kern="1200">
                <a:solidFill>
                  <a:schemeClr val="tx1"/>
                </a:solidFill>
                <a:latin typeface="+mn-lt"/>
                <a:ea typeface="+mn-ea"/>
                <a:cs typeface="+mn-cs"/>
              </a:defRPr>
            </a:lvl5pPr>
            <a:lvl6pPr marL="3044774" algn="l" defTabSz="1217910" rtl="0" eaLnBrk="1" latinLnBrk="0" hangingPunct="1">
              <a:defRPr sz="2396" kern="1200">
                <a:solidFill>
                  <a:schemeClr val="tx1"/>
                </a:solidFill>
                <a:latin typeface="+mn-lt"/>
                <a:ea typeface="+mn-ea"/>
                <a:cs typeface="+mn-cs"/>
              </a:defRPr>
            </a:lvl6pPr>
            <a:lvl7pPr marL="3653729" algn="l" defTabSz="1217910" rtl="0" eaLnBrk="1" latinLnBrk="0" hangingPunct="1">
              <a:defRPr sz="2396" kern="1200">
                <a:solidFill>
                  <a:schemeClr val="tx1"/>
                </a:solidFill>
                <a:latin typeface="+mn-lt"/>
                <a:ea typeface="+mn-ea"/>
                <a:cs typeface="+mn-cs"/>
              </a:defRPr>
            </a:lvl7pPr>
            <a:lvl8pPr marL="4262684" algn="l" defTabSz="1217910" rtl="0" eaLnBrk="1" latinLnBrk="0" hangingPunct="1">
              <a:defRPr sz="2396" kern="1200">
                <a:solidFill>
                  <a:schemeClr val="tx1"/>
                </a:solidFill>
                <a:latin typeface="+mn-lt"/>
                <a:ea typeface="+mn-ea"/>
                <a:cs typeface="+mn-cs"/>
              </a:defRPr>
            </a:lvl8pPr>
            <a:lvl9pPr marL="4871640" algn="l" defTabSz="1217910" rtl="0" eaLnBrk="1" latinLnBrk="0" hangingPunct="1">
              <a:defRPr sz="2396" kern="1200">
                <a:solidFill>
                  <a:schemeClr val="tx1"/>
                </a:solidFill>
                <a:latin typeface="+mn-lt"/>
                <a:ea typeface="+mn-ea"/>
                <a:cs typeface="+mn-cs"/>
              </a:defRPr>
            </a:lvl9pPr>
          </a:lstStyle>
          <a:p>
            <a:pPr>
              <a:spcAft>
                <a:spcPts val="600"/>
              </a:spcAft>
            </a:pPr>
            <a:fld id="{8F712A50-FF1D-4BCC-BB37-AD1C505C6070}" type="slidenum">
              <a:rPr lang="en-US" smtClean="0"/>
              <a:pPr>
                <a:spcAft>
                  <a:spcPts val="600"/>
                </a:spcAft>
              </a:pPr>
              <a:t>5</a:t>
            </a:fld>
            <a:endParaRPr lang="en-US"/>
          </a:p>
        </p:txBody>
      </p:sp>
    </p:spTree>
    <p:extLst>
      <p:ext uri="{BB962C8B-B14F-4D97-AF65-F5344CB8AC3E}">
        <p14:creationId xmlns:p14="http://schemas.microsoft.com/office/powerpoint/2010/main" val="3373410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6CC4696-874A-4242-AEAE-D9E5E04D407D}"/>
              </a:ext>
            </a:extLst>
          </p:cNvPr>
          <p:cNvSpPr>
            <a:spLocks noGrp="1"/>
          </p:cNvSpPr>
          <p:nvPr>
            <p:ph type="title"/>
          </p:nvPr>
        </p:nvSpPr>
        <p:spPr>
          <a:xfrm>
            <a:off x="1248000" y="719334"/>
            <a:ext cx="6504093" cy="1245060"/>
          </a:xfrm>
        </p:spPr>
        <p:txBody>
          <a:bodyPr anchor="b">
            <a:normAutofit/>
          </a:bodyPr>
          <a:lstStyle/>
          <a:p>
            <a:r>
              <a:rPr lang="nl-NL" dirty="0"/>
              <a:t>Stap 2 Peil naar de veiligheid en het welzijn van de kinderen</a:t>
            </a:r>
            <a:endParaRPr lang="nl-BE" dirty="0"/>
          </a:p>
        </p:txBody>
      </p:sp>
      <p:pic>
        <p:nvPicPr>
          <p:cNvPr id="2" name="Afbeelding 1">
            <a:extLst>
              <a:ext uri="{FF2B5EF4-FFF2-40B4-BE49-F238E27FC236}">
                <a16:creationId xmlns:a16="http://schemas.microsoft.com/office/drawing/2014/main" id="{6354A989-0CDD-44BC-B36F-F4DFC527DEF5}"/>
              </a:ext>
            </a:extLst>
          </p:cNvPr>
          <p:cNvPicPr>
            <a:picLocks noChangeAspect="1"/>
          </p:cNvPicPr>
          <p:nvPr/>
        </p:nvPicPr>
        <p:blipFill>
          <a:blip r:embed="rId3"/>
          <a:stretch>
            <a:fillRect/>
          </a:stretch>
        </p:blipFill>
        <p:spPr>
          <a:xfrm>
            <a:off x="3205702" y="2301869"/>
            <a:ext cx="2588689" cy="2329821"/>
          </a:xfrm>
          <a:prstGeom prst="rect">
            <a:avLst/>
          </a:prstGeom>
          <a:noFill/>
        </p:spPr>
      </p:pic>
      <p:sp>
        <p:nvSpPr>
          <p:cNvPr id="8" name="Tijdelijke aanduiding voor dianummer 7" hidden="1">
            <a:extLst>
              <a:ext uri="{FF2B5EF4-FFF2-40B4-BE49-F238E27FC236}">
                <a16:creationId xmlns:a16="http://schemas.microsoft.com/office/drawing/2014/main" id="{347FB12C-96EE-4070-8DD7-6EED4592D978}"/>
              </a:ext>
            </a:extLst>
          </p:cNvPr>
          <p:cNvSpPr>
            <a:spLocks noGrp="1"/>
          </p:cNvSpPr>
          <p:nvPr>
            <p:ph type="sldNum" sz="quarter" idx="4294967295"/>
          </p:nvPr>
        </p:nvSpPr>
        <p:spPr>
          <a:xfrm>
            <a:off x="11417299" y="6570266"/>
            <a:ext cx="328015" cy="287734"/>
          </a:xfrm>
        </p:spPr>
        <p:txBody>
          <a:bodyPr/>
          <a:lstStyle>
            <a:defPPr>
              <a:defRPr lang="nl-BE"/>
            </a:defPPr>
            <a:lvl1pPr marL="0" algn="l" defTabSz="1217910" rtl="0" eaLnBrk="1" latinLnBrk="0" hangingPunct="1">
              <a:defRPr sz="2396" kern="1200">
                <a:solidFill>
                  <a:schemeClr val="tx1"/>
                </a:solidFill>
                <a:latin typeface="+mn-lt"/>
                <a:ea typeface="+mn-ea"/>
                <a:cs typeface="+mn-cs"/>
              </a:defRPr>
            </a:lvl1pPr>
            <a:lvl2pPr marL="608954" algn="l" defTabSz="1217910" rtl="0" eaLnBrk="1" latinLnBrk="0" hangingPunct="1">
              <a:defRPr sz="2396" kern="1200">
                <a:solidFill>
                  <a:schemeClr val="tx1"/>
                </a:solidFill>
                <a:latin typeface="+mn-lt"/>
                <a:ea typeface="+mn-ea"/>
                <a:cs typeface="+mn-cs"/>
              </a:defRPr>
            </a:lvl2pPr>
            <a:lvl3pPr marL="1217910" algn="l" defTabSz="1217910" rtl="0" eaLnBrk="1" latinLnBrk="0" hangingPunct="1">
              <a:defRPr sz="2396" kern="1200">
                <a:solidFill>
                  <a:schemeClr val="tx1"/>
                </a:solidFill>
                <a:latin typeface="+mn-lt"/>
                <a:ea typeface="+mn-ea"/>
                <a:cs typeface="+mn-cs"/>
              </a:defRPr>
            </a:lvl3pPr>
            <a:lvl4pPr marL="1826865" algn="l" defTabSz="1217910" rtl="0" eaLnBrk="1" latinLnBrk="0" hangingPunct="1">
              <a:defRPr sz="2396" kern="1200">
                <a:solidFill>
                  <a:schemeClr val="tx1"/>
                </a:solidFill>
                <a:latin typeface="+mn-lt"/>
                <a:ea typeface="+mn-ea"/>
                <a:cs typeface="+mn-cs"/>
              </a:defRPr>
            </a:lvl4pPr>
            <a:lvl5pPr marL="2435819" algn="l" defTabSz="1217910" rtl="0" eaLnBrk="1" latinLnBrk="0" hangingPunct="1">
              <a:defRPr sz="2396" kern="1200">
                <a:solidFill>
                  <a:schemeClr val="tx1"/>
                </a:solidFill>
                <a:latin typeface="+mn-lt"/>
                <a:ea typeface="+mn-ea"/>
                <a:cs typeface="+mn-cs"/>
              </a:defRPr>
            </a:lvl5pPr>
            <a:lvl6pPr marL="3044774" algn="l" defTabSz="1217910" rtl="0" eaLnBrk="1" latinLnBrk="0" hangingPunct="1">
              <a:defRPr sz="2396" kern="1200">
                <a:solidFill>
                  <a:schemeClr val="tx1"/>
                </a:solidFill>
                <a:latin typeface="+mn-lt"/>
                <a:ea typeface="+mn-ea"/>
                <a:cs typeface="+mn-cs"/>
              </a:defRPr>
            </a:lvl6pPr>
            <a:lvl7pPr marL="3653729" algn="l" defTabSz="1217910" rtl="0" eaLnBrk="1" latinLnBrk="0" hangingPunct="1">
              <a:defRPr sz="2396" kern="1200">
                <a:solidFill>
                  <a:schemeClr val="tx1"/>
                </a:solidFill>
                <a:latin typeface="+mn-lt"/>
                <a:ea typeface="+mn-ea"/>
                <a:cs typeface="+mn-cs"/>
              </a:defRPr>
            </a:lvl7pPr>
            <a:lvl8pPr marL="4262684" algn="l" defTabSz="1217910" rtl="0" eaLnBrk="1" latinLnBrk="0" hangingPunct="1">
              <a:defRPr sz="2396" kern="1200">
                <a:solidFill>
                  <a:schemeClr val="tx1"/>
                </a:solidFill>
                <a:latin typeface="+mn-lt"/>
                <a:ea typeface="+mn-ea"/>
                <a:cs typeface="+mn-cs"/>
              </a:defRPr>
            </a:lvl8pPr>
            <a:lvl9pPr marL="4871640" algn="l" defTabSz="1217910" rtl="0" eaLnBrk="1" latinLnBrk="0" hangingPunct="1">
              <a:defRPr sz="2396" kern="1200">
                <a:solidFill>
                  <a:schemeClr val="tx1"/>
                </a:solidFill>
                <a:latin typeface="+mn-lt"/>
                <a:ea typeface="+mn-ea"/>
                <a:cs typeface="+mn-cs"/>
              </a:defRPr>
            </a:lvl9pPr>
          </a:lstStyle>
          <a:p>
            <a:pPr>
              <a:spcAft>
                <a:spcPts val="600"/>
              </a:spcAft>
            </a:pPr>
            <a:fld id="{8F712A50-FF1D-4BCC-BB37-AD1C505C6070}" type="slidenum">
              <a:rPr lang="en-US" smtClean="0"/>
              <a:pPr>
                <a:spcAft>
                  <a:spcPts val="600"/>
                </a:spcAft>
              </a:pPr>
              <a:t>6</a:t>
            </a:fld>
            <a:endParaRPr lang="en-US"/>
          </a:p>
        </p:txBody>
      </p:sp>
    </p:spTree>
    <p:extLst>
      <p:ext uri="{BB962C8B-B14F-4D97-AF65-F5344CB8AC3E}">
        <p14:creationId xmlns:p14="http://schemas.microsoft.com/office/powerpoint/2010/main" val="3246047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6CC4696-874A-4242-AEAE-D9E5E04D407D}"/>
              </a:ext>
            </a:extLst>
          </p:cNvPr>
          <p:cNvSpPr>
            <a:spLocks noGrp="1"/>
          </p:cNvSpPr>
          <p:nvPr>
            <p:ph type="title"/>
          </p:nvPr>
        </p:nvSpPr>
        <p:spPr>
          <a:xfrm>
            <a:off x="1248001" y="0"/>
            <a:ext cx="6388100" cy="1246845"/>
          </a:xfrm>
        </p:spPr>
        <p:txBody>
          <a:bodyPr anchor="b">
            <a:normAutofit/>
          </a:bodyPr>
          <a:lstStyle/>
          <a:p>
            <a:r>
              <a:rPr lang="nl-NL" sz="3200" dirty="0"/>
              <a:t>STAP 3 Ondersteun de cliënt in zijn rol als ouder </a:t>
            </a:r>
            <a:endParaRPr lang="nl-BE" sz="3200" dirty="0"/>
          </a:p>
        </p:txBody>
      </p:sp>
      <p:pic>
        <p:nvPicPr>
          <p:cNvPr id="2" name="Tijdelijke aanduiding voor inhoud 1">
            <a:extLst>
              <a:ext uri="{FF2B5EF4-FFF2-40B4-BE49-F238E27FC236}">
                <a16:creationId xmlns:a16="http://schemas.microsoft.com/office/drawing/2014/main" id="{4D2DA822-D845-475D-B27D-D7B669D0700E}"/>
              </a:ext>
            </a:extLst>
          </p:cNvPr>
          <p:cNvPicPr>
            <a:picLocks noGrp="1" noChangeAspect="1"/>
          </p:cNvPicPr>
          <p:nvPr>
            <p:ph sz="quarter" idx="13"/>
          </p:nvPr>
        </p:nvPicPr>
        <p:blipFill>
          <a:blip r:embed="rId3"/>
          <a:stretch>
            <a:fillRect/>
          </a:stretch>
        </p:blipFill>
        <p:spPr>
          <a:xfrm>
            <a:off x="2446959" y="1476066"/>
            <a:ext cx="6361682" cy="4214615"/>
          </a:xfrm>
          <a:prstGeom prst="rect">
            <a:avLst/>
          </a:prstGeom>
          <a:noFill/>
        </p:spPr>
      </p:pic>
      <p:sp>
        <p:nvSpPr>
          <p:cNvPr id="8" name="Tijdelijke aanduiding voor dianummer 7" hidden="1">
            <a:extLst>
              <a:ext uri="{FF2B5EF4-FFF2-40B4-BE49-F238E27FC236}">
                <a16:creationId xmlns:a16="http://schemas.microsoft.com/office/drawing/2014/main" id="{347FB12C-96EE-4070-8DD7-6EED4592D978}"/>
              </a:ext>
            </a:extLst>
          </p:cNvPr>
          <p:cNvSpPr>
            <a:spLocks noGrp="1"/>
          </p:cNvSpPr>
          <p:nvPr>
            <p:ph type="sldNum" sz="quarter" idx="16"/>
          </p:nvPr>
        </p:nvSpPr>
        <p:spPr/>
        <p:txBody>
          <a:bodyPr/>
          <a:lstStyle>
            <a:defPPr>
              <a:defRPr lang="nl-BE"/>
            </a:defPPr>
            <a:lvl1pPr marL="0" algn="l" defTabSz="1217910" rtl="0" eaLnBrk="1" latinLnBrk="0" hangingPunct="1">
              <a:defRPr sz="2396" kern="1200">
                <a:solidFill>
                  <a:schemeClr val="tx1"/>
                </a:solidFill>
                <a:latin typeface="+mn-lt"/>
                <a:ea typeface="+mn-ea"/>
                <a:cs typeface="+mn-cs"/>
              </a:defRPr>
            </a:lvl1pPr>
            <a:lvl2pPr marL="608954" algn="l" defTabSz="1217910" rtl="0" eaLnBrk="1" latinLnBrk="0" hangingPunct="1">
              <a:defRPr sz="2396" kern="1200">
                <a:solidFill>
                  <a:schemeClr val="tx1"/>
                </a:solidFill>
                <a:latin typeface="+mn-lt"/>
                <a:ea typeface="+mn-ea"/>
                <a:cs typeface="+mn-cs"/>
              </a:defRPr>
            </a:lvl2pPr>
            <a:lvl3pPr marL="1217910" algn="l" defTabSz="1217910" rtl="0" eaLnBrk="1" latinLnBrk="0" hangingPunct="1">
              <a:defRPr sz="2396" kern="1200">
                <a:solidFill>
                  <a:schemeClr val="tx1"/>
                </a:solidFill>
                <a:latin typeface="+mn-lt"/>
                <a:ea typeface="+mn-ea"/>
                <a:cs typeface="+mn-cs"/>
              </a:defRPr>
            </a:lvl3pPr>
            <a:lvl4pPr marL="1826865" algn="l" defTabSz="1217910" rtl="0" eaLnBrk="1" latinLnBrk="0" hangingPunct="1">
              <a:defRPr sz="2396" kern="1200">
                <a:solidFill>
                  <a:schemeClr val="tx1"/>
                </a:solidFill>
                <a:latin typeface="+mn-lt"/>
                <a:ea typeface="+mn-ea"/>
                <a:cs typeface="+mn-cs"/>
              </a:defRPr>
            </a:lvl4pPr>
            <a:lvl5pPr marL="2435819" algn="l" defTabSz="1217910" rtl="0" eaLnBrk="1" latinLnBrk="0" hangingPunct="1">
              <a:defRPr sz="2396" kern="1200">
                <a:solidFill>
                  <a:schemeClr val="tx1"/>
                </a:solidFill>
                <a:latin typeface="+mn-lt"/>
                <a:ea typeface="+mn-ea"/>
                <a:cs typeface="+mn-cs"/>
              </a:defRPr>
            </a:lvl5pPr>
            <a:lvl6pPr marL="3044774" algn="l" defTabSz="1217910" rtl="0" eaLnBrk="1" latinLnBrk="0" hangingPunct="1">
              <a:defRPr sz="2396" kern="1200">
                <a:solidFill>
                  <a:schemeClr val="tx1"/>
                </a:solidFill>
                <a:latin typeface="+mn-lt"/>
                <a:ea typeface="+mn-ea"/>
                <a:cs typeface="+mn-cs"/>
              </a:defRPr>
            </a:lvl6pPr>
            <a:lvl7pPr marL="3653729" algn="l" defTabSz="1217910" rtl="0" eaLnBrk="1" latinLnBrk="0" hangingPunct="1">
              <a:defRPr sz="2396" kern="1200">
                <a:solidFill>
                  <a:schemeClr val="tx1"/>
                </a:solidFill>
                <a:latin typeface="+mn-lt"/>
                <a:ea typeface="+mn-ea"/>
                <a:cs typeface="+mn-cs"/>
              </a:defRPr>
            </a:lvl7pPr>
            <a:lvl8pPr marL="4262684" algn="l" defTabSz="1217910" rtl="0" eaLnBrk="1" latinLnBrk="0" hangingPunct="1">
              <a:defRPr sz="2396" kern="1200">
                <a:solidFill>
                  <a:schemeClr val="tx1"/>
                </a:solidFill>
                <a:latin typeface="+mn-lt"/>
                <a:ea typeface="+mn-ea"/>
                <a:cs typeface="+mn-cs"/>
              </a:defRPr>
            </a:lvl8pPr>
            <a:lvl9pPr marL="4871640" algn="l" defTabSz="1217910" rtl="0" eaLnBrk="1" latinLnBrk="0" hangingPunct="1">
              <a:defRPr sz="2396" kern="1200">
                <a:solidFill>
                  <a:schemeClr val="tx1"/>
                </a:solidFill>
                <a:latin typeface="+mn-lt"/>
                <a:ea typeface="+mn-ea"/>
                <a:cs typeface="+mn-cs"/>
              </a:defRPr>
            </a:lvl9pPr>
          </a:lstStyle>
          <a:p>
            <a:pPr>
              <a:spcAft>
                <a:spcPts val="600"/>
              </a:spcAft>
            </a:pPr>
            <a:fld id="{8F712A50-FF1D-4BCC-BB37-AD1C505C6070}" type="slidenum">
              <a:rPr lang="en-US" smtClean="0"/>
              <a:pPr>
                <a:spcAft>
                  <a:spcPts val="600"/>
                </a:spcAft>
              </a:pPr>
              <a:t>7</a:t>
            </a:fld>
            <a:endParaRPr lang="en-US"/>
          </a:p>
        </p:txBody>
      </p:sp>
    </p:spTree>
    <p:extLst>
      <p:ext uri="{BB962C8B-B14F-4D97-AF65-F5344CB8AC3E}">
        <p14:creationId xmlns:p14="http://schemas.microsoft.com/office/powerpoint/2010/main" val="2912985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C3F34F0-501F-4569-8C91-3FBD336F3FB3}"/>
              </a:ext>
            </a:extLst>
          </p:cNvPr>
          <p:cNvSpPr>
            <a:spLocks noGrp="1"/>
          </p:cNvSpPr>
          <p:nvPr>
            <p:ph type="title"/>
          </p:nvPr>
        </p:nvSpPr>
        <p:spPr/>
        <p:txBody>
          <a:bodyPr/>
          <a:lstStyle>
            <a:defPPr>
              <a:defRPr lang="nl-BE"/>
            </a:defPPr>
            <a:lvl1pPr marL="0" algn="l" defTabSz="914278" rtl="0" eaLnBrk="1" latinLnBrk="0" hangingPunct="1">
              <a:defRPr sz="1799" kern="1200">
                <a:solidFill>
                  <a:schemeClr val="tx1"/>
                </a:solidFill>
                <a:latin typeface="+mn-lt"/>
                <a:ea typeface="+mn-ea"/>
                <a:cs typeface="+mn-cs"/>
              </a:defRPr>
            </a:lvl1pPr>
            <a:lvl2pPr marL="457138" algn="l" defTabSz="914278" rtl="0" eaLnBrk="1" latinLnBrk="0" hangingPunct="1">
              <a:defRPr sz="1799" kern="1200">
                <a:solidFill>
                  <a:schemeClr val="tx1"/>
                </a:solidFill>
                <a:latin typeface="+mn-lt"/>
                <a:ea typeface="+mn-ea"/>
                <a:cs typeface="+mn-cs"/>
              </a:defRPr>
            </a:lvl2pPr>
            <a:lvl3pPr marL="914278" algn="l" defTabSz="914278" rtl="0" eaLnBrk="1" latinLnBrk="0" hangingPunct="1">
              <a:defRPr sz="1799" kern="1200">
                <a:solidFill>
                  <a:schemeClr val="tx1"/>
                </a:solidFill>
                <a:latin typeface="+mn-lt"/>
                <a:ea typeface="+mn-ea"/>
                <a:cs typeface="+mn-cs"/>
              </a:defRPr>
            </a:lvl3pPr>
            <a:lvl4pPr marL="1371417" algn="l" defTabSz="914278" rtl="0" eaLnBrk="1" latinLnBrk="0" hangingPunct="1">
              <a:defRPr sz="1799" kern="1200">
                <a:solidFill>
                  <a:schemeClr val="tx1"/>
                </a:solidFill>
                <a:latin typeface="+mn-lt"/>
                <a:ea typeface="+mn-ea"/>
                <a:cs typeface="+mn-cs"/>
              </a:defRPr>
            </a:lvl4pPr>
            <a:lvl5pPr marL="1828556" algn="l" defTabSz="914278" rtl="0" eaLnBrk="1" latinLnBrk="0" hangingPunct="1">
              <a:defRPr sz="1799" kern="1200">
                <a:solidFill>
                  <a:schemeClr val="tx1"/>
                </a:solidFill>
                <a:latin typeface="+mn-lt"/>
                <a:ea typeface="+mn-ea"/>
                <a:cs typeface="+mn-cs"/>
              </a:defRPr>
            </a:lvl5pPr>
            <a:lvl6pPr marL="2285695" algn="l" defTabSz="914278" rtl="0" eaLnBrk="1" latinLnBrk="0" hangingPunct="1">
              <a:defRPr sz="1799" kern="1200">
                <a:solidFill>
                  <a:schemeClr val="tx1"/>
                </a:solidFill>
                <a:latin typeface="+mn-lt"/>
                <a:ea typeface="+mn-ea"/>
                <a:cs typeface="+mn-cs"/>
              </a:defRPr>
            </a:lvl6pPr>
            <a:lvl7pPr marL="2742834" algn="l" defTabSz="914278" rtl="0" eaLnBrk="1" latinLnBrk="0" hangingPunct="1">
              <a:defRPr sz="1799" kern="1200">
                <a:solidFill>
                  <a:schemeClr val="tx1"/>
                </a:solidFill>
                <a:latin typeface="+mn-lt"/>
                <a:ea typeface="+mn-ea"/>
                <a:cs typeface="+mn-cs"/>
              </a:defRPr>
            </a:lvl7pPr>
            <a:lvl8pPr marL="3199973" algn="l" defTabSz="914278" rtl="0" eaLnBrk="1" latinLnBrk="0" hangingPunct="1">
              <a:defRPr sz="1799" kern="1200">
                <a:solidFill>
                  <a:schemeClr val="tx1"/>
                </a:solidFill>
                <a:latin typeface="+mn-lt"/>
                <a:ea typeface="+mn-ea"/>
                <a:cs typeface="+mn-cs"/>
              </a:defRPr>
            </a:lvl8pPr>
            <a:lvl9pPr marL="3657113" algn="l" defTabSz="914278" rtl="0" eaLnBrk="1" latinLnBrk="0" hangingPunct="1">
              <a:defRPr sz="1799" kern="1200">
                <a:solidFill>
                  <a:schemeClr val="tx1"/>
                </a:solidFill>
                <a:latin typeface="+mn-lt"/>
                <a:ea typeface="+mn-ea"/>
                <a:cs typeface="+mn-cs"/>
              </a:defRPr>
            </a:lvl9pPr>
          </a:lstStyle>
          <a:p>
            <a:pPr algn="ctr"/>
            <a:r>
              <a:rPr lang="en-US" sz="6000" dirty="0">
                <a:solidFill>
                  <a:schemeClr val="bg1"/>
                </a:solidFill>
              </a:rPr>
              <a:t>PAUZE</a:t>
            </a:r>
          </a:p>
        </p:txBody>
      </p:sp>
    </p:spTree>
    <p:extLst>
      <p:ext uri="{BB962C8B-B14F-4D97-AF65-F5344CB8AC3E}">
        <p14:creationId xmlns:p14="http://schemas.microsoft.com/office/powerpoint/2010/main" val="3424363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dianummer 7">
            <a:extLst>
              <a:ext uri="{FF2B5EF4-FFF2-40B4-BE49-F238E27FC236}">
                <a16:creationId xmlns:a16="http://schemas.microsoft.com/office/drawing/2014/main" id="{347FB12C-96EE-4070-8DD7-6EED4592D978}"/>
              </a:ext>
            </a:extLst>
          </p:cNvPr>
          <p:cNvSpPr>
            <a:spLocks noGrp="1"/>
          </p:cNvSpPr>
          <p:nvPr>
            <p:ph type="sldNum" sz="quarter" idx="16"/>
          </p:nvPr>
        </p:nvSpPr>
        <p:spPr/>
        <p:txBody>
          <a:bodyPr/>
          <a:lstStyle>
            <a:defPPr>
              <a:defRPr lang="nl-BE"/>
            </a:defPPr>
            <a:lvl1pPr marL="0" algn="l" defTabSz="1217910" rtl="0" eaLnBrk="1" latinLnBrk="0" hangingPunct="1">
              <a:defRPr sz="2396" kern="1200">
                <a:solidFill>
                  <a:schemeClr val="tx1"/>
                </a:solidFill>
                <a:latin typeface="+mn-lt"/>
                <a:ea typeface="+mn-ea"/>
                <a:cs typeface="+mn-cs"/>
              </a:defRPr>
            </a:lvl1pPr>
            <a:lvl2pPr marL="608954" algn="l" defTabSz="1217910" rtl="0" eaLnBrk="1" latinLnBrk="0" hangingPunct="1">
              <a:defRPr sz="2396" kern="1200">
                <a:solidFill>
                  <a:schemeClr val="tx1"/>
                </a:solidFill>
                <a:latin typeface="+mn-lt"/>
                <a:ea typeface="+mn-ea"/>
                <a:cs typeface="+mn-cs"/>
              </a:defRPr>
            </a:lvl2pPr>
            <a:lvl3pPr marL="1217910" algn="l" defTabSz="1217910" rtl="0" eaLnBrk="1" latinLnBrk="0" hangingPunct="1">
              <a:defRPr sz="2396" kern="1200">
                <a:solidFill>
                  <a:schemeClr val="tx1"/>
                </a:solidFill>
                <a:latin typeface="+mn-lt"/>
                <a:ea typeface="+mn-ea"/>
                <a:cs typeface="+mn-cs"/>
              </a:defRPr>
            </a:lvl3pPr>
            <a:lvl4pPr marL="1826865" algn="l" defTabSz="1217910" rtl="0" eaLnBrk="1" latinLnBrk="0" hangingPunct="1">
              <a:defRPr sz="2396" kern="1200">
                <a:solidFill>
                  <a:schemeClr val="tx1"/>
                </a:solidFill>
                <a:latin typeface="+mn-lt"/>
                <a:ea typeface="+mn-ea"/>
                <a:cs typeface="+mn-cs"/>
              </a:defRPr>
            </a:lvl4pPr>
            <a:lvl5pPr marL="2435819" algn="l" defTabSz="1217910" rtl="0" eaLnBrk="1" latinLnBrk="0" hangingPunct="1">
              <a:defRPr sz="2396" kern="1200">
                <a:solidFill>
                  <a:schemeClr val="tx1"/>
                </a:solidFill>
                <a:latin typeface="+mn-lt"/>
                <a:ea typeface="+mn-ea"/>
                <a:cs typeface="+mn-cs"/>
              </a:defRPr>
            </a:lvl5pPr>
            <a:lvl6pPr marL="3044774" algn="l" defTabSz="1217910" rtl="0" eaLnBrk="1" latinLnBrk="0" hangingPunct="1">
              <a:defRPr sz="2396" kern="1200">
                <a:solidFill>
                  <a:schemeClr val="tx1"/>
                </a:solidFill>
                <a:latin typeface="+mn-lt"/>
                <a:ea typeface="+mn-ea"/>
                <a:cs typeface="+mn-cs"/>
              </a:defRPr>
            </a:lvl6pPr>
            <a:lvl7pPr marL="3653729" algn="l" defTabSz="1217910" rtl="0" eaLnBrk="1" latinLnBrk="0" hangingPunct="1">
              <a:defRPr sz="2396" kern="1200">
                <a:solidFill>
                  <a:schemeClr val="tx1"/>
                </a:solidFill>
                <a:latin typeface="+mn-lt"/>
                <a:ea typeface="+mn-ea"/>
                <a:cs typeface="+mn-cs"/>
              </a:defRPr>
            </a:lvl7pPr>
            <a:lvl8pPr marL="4262684" algn="l" defTabSz="1217910" rtl="0" eaLnBrk="1" latinLnBrk="0" hangingPunct="1">
              <a:defRPr sz="2396" kern="1200">
                <a:solidFill>
                  <a:schemeClr val="tx1"/>
                </a:solidFill>
                <a:latin typeface="+mn-lt"/>
                <a:ea typeface="+mn-ea"/>
                <a:cs typeface="+mn-cs"/>
              </a:defRPr>
            </a:lvl8pPr>
            <a:lvl9pPr marL="4871640" algn="l" defTabSz="1217910" rtl="0" eaLnBrk="1" latinLnBrk="0" hangingPunct="1">
              <a:defRPr sz="2396" kern="1200">
                <a:solidFill>
                  <a:schemeClr val="tx1"/>
                </a:solidFill>
                <a:latin typeface="+mn-lt"/>
                <a:ea typeface="+mn-ea"/>
                <a:cs typeface="+mn-cs"/>
              </a:defRPr>
            </a:lvl9pPr>
          </a:lstStyle>
          <a:p>
            <a:fld id="{8F712A50-FF1D-4BCC-BB37-AD1C505C6070}" type="slidenum">
              <a:rPr lang="en-US" smtClean="0"/>
              <a:pPr/>
              <a:t>9</a:t>
            </a:fld>
            <a:endParaRPr lang="en-US"/>
          </a:p>
        </p:txBody>
      </p:sp>
      <p:sp>
        <p:nvSpPr>
          <p:cNvPr id="5" name="Titel 4">
            <a:extLst>
              <a:ext uri="{FF2B5EF4-FFF2-40B4-BE49-F238E27FC236}">
                <a16:creationId xmlns:a16="http://schemas.microsoft.com/office/drawing/2014/main" id="{96CC4696-874A-4242-AEAE-D9E5E04D407D}"/>
              </a:ext>
            </a:extLst>
          </p:cNvPr>
          <p:cNvSpPr>
            <a:spLocks noGrp="1"/>
          </p:cNvSpPr>
          <p:nvPr>
            <p:ph type="title"/>
          </p:nvPr>
        </p:nvSpPr>
        <p:spPr/>
        <p:txBody>
          <a:bodyPr/>
          <a:lstStyle/>
          <a:p>
            <a:r>
              <a:rPr lang="nl-NL" sz="3200" dirty="0"/>
              <a:t>STAPPEN VAN DE KINREFLEX</a:t>
            </a:r>
            <a:endParaRPr lang="nl-BE" sz="3200" dirty="0"/>
          </a:p>
        </p:txBody>
      </p:sp>
      <p:sp>
        <p:nvSpPr>
          <p:cNvPr id="6" name="Google Shape;1277;p181">
            <a:extLst>
              <a:ext uri="{FF2B5EF4-FFF2-40B4-BE49-F238E27FC236}">
                <a16:creationId xmlns:a16="http://schemas.microsoft.com/office/drawing/2014/main" id="{F784B99C-E383-421D-8F34-92C96365F138}"/>
              </a:ext>
            </a:extLst>
          </p:cNvPr>
          <p:cNvSpPr/>
          <p:nvPr/>
        </p:nvSpPr>
        <p:spPr>
          <a:xfrm>
            <a:off x="2897547" y="1296425"/>
            <a:ext cx="8237100" cy="648000"/>
          </a:xfrm>
          <a:prstGeom prst="rect">
            <a:avLst/>
          </a:prstGeom>
          <a:solidFill>
            <a:sysClr val="window" lastClr="FFFFFF">
              <a:lumMod val="75000"/>
            </a:sysClr>
          </a:solidFill>
          <a:ln w="12700" cap="flat" cmpd="sng">
            <a:solidFill>
              <a:srgbClr val="CCEC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2060"/>
              </a:buClr>
              <a:buSzPts val="1600"/>
              <a:buFont typeface="Calibri"/>
              <a:buNone/>
              <a:tabLst/>
              <a:defRPr/>
            </a:pPr>
            <a:r>
              <a:rPr kumimoji="0" lang="nl-BE" sz="1800" b="1" i="0" u="none" strike="noStrike" kern="0" cap="none" spc="0" normalizeH="0" baseline="0" noProof="0" dirty="0">
                <a:ln>
                  <a:noFill/>
                </a:ln>
                <a:solidFill>
                  <a:prstClr val="white">
                    <a:lumMod val="50000"/>
                  </a:prstClr>
                </a:solidFill>
                <a:effectLst/>
                <a:uLnTx/>
                <a:uFillTx/>
                <a:latin typeface="Calibri"/>
                <a:ea typeface="Calibri"/>
                <a:cs typeface="Calibri"/>
                <a:sym typeface="Calibri"/>
              </a:rPr>
              <a:t>Stap 1: voer een gesprek over de kinderen en het ouderschap</a:t>
            </a:r>
            <a:endParaRPr kumimoji="0" sz="1800" b="0" i="0" u="none" strike="noStrike" kern="0" cap="none" spc="0" normalizeH="0" baseline="0" noProof="0" dirty="0">
              <a:ln>
                <a:noFill/>
              </a:ln>
              <a:solidFill>
                <a:prstClr val="white">
                  <a:lumMod val="50000"/>
                </a:prstClr>
              </a:solidFill>
              <a:effectLst/>
              <a:uLnTx/>
              <a:uFillTx/>
              <a:latin typeface="Calibri" panose="020F0502020204030204"/>
            </a:endParaRPr>
          </a:p>
        </p:txBody>
      </p:sp>
      <p:sp>
        <p:nvSpPr>
          <p:cNvPr id="7" name="Google Shape;1274;p181">
            <a:extLst>
              <a:ext uri="{FF2B5EF4-FFF2-40B4-BE49-F238E27FC236}">
                <a16:creationId xmlns:a16="http://schemas.microsoft.com/office/drawing/2014/main" id="{EDA59BAF-318D-4430-A289-90E5531CACFA}"/>
              </a:ext>
            </a:extLst>
          </p:cNvPr>
          <p:cNvSpPr/>
          <p:nvPr/>
        </p:nvSpPr>
        <p:spPr>
          <a:xfrm>
            <a:off x="4337752" y="1940312"/>
            <a:ext cx="288000" cy="468000"/>
          </a:xfrm>
          <a:prstGeom prst="downArrow">
            <a:avLst>
              <a:gd name="adj1" fmla="val 50000"/>
              <a:gd name="adj2" fmla="val 50000"/>
            </a:avLst>
          </a:pr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algn="ctr">
              <a:buClr>
                <a:prstClr val="white"/>
              </a:buClr>
              <a:buSzPts val="1800"/>
              <a:buFont typeface="Calibri"/>
              <a:buNone/>
            </a:pPr>
            <a:endParaRPr>
              <a:solidFill>
                <a:srgbClr val="FFFFFF"/>
              </a:solidFill>
              <a:latin typeface="Calibri"/>
              <a:ea typeface="Calibri"/>
              <a:cs typeface="Calibri"/>
              <a:sym typeface="Calibri"/>
            </a:endParaRPr>
          </a:p>
        </p:txBody>
      </p:sp>
      <p:sp>
        <p:nvSpPr>
          <p:cNvPr id="9" name="Google Shape;1278;p181">
            <a:extLst>
              <a:ext uri="{FF2B5EF4-FFF2-40B4-BE49-F238E27FC236}">
                <a16:creationId xmlns:a16="http://schemas.microsoft.com/office/drawing/2014/main" id="{63EC18ED-5125-4118-A170-E33AC8B5B2E0}"/>
              </a:ext>
            </a:extLst>
          </p:cNvPr>
          <p:cNvSpPr/>
          <p:nvPr/>
        </p:nvSpPr>
        <p:spPr>
          <a:xfrm>
            <a:off x="2897547" y="2404125"/>
            <a:ext cx="8208300" cy="648000"/>
          </a:xfrm>
          <a:prstGeom prst="rect">
            <a:avLst/>
          </a:prstGeom>
          <a:solidFill>
            <a:sysClr val="window" lastClr="FFFFFF">
              <a:lumMod val="75000"/>
            </a:sysClr>
          </a:solidFill>
          <a:ln w="12700" cap="flat" cmpd="sng">
            <a:solidFill>
              <a:srgbClr val="66CC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2060"/>
              </a:buClr>
              <a:buSzPts val="1600"/>
              <a:buFont typeface="Calibri"/>
              <a:buNone/>
              <a:tabLst/>
              <a:defRPr/>
            </a:pPr>
            <a:r>
              <a:rPr kumimoji="0" lang="nl-BE" sz="1800" b="1" i="0" u="none" strike="noStrike" kern="0" cap="none" spc="0" normalizeH="0" baseline="0" noProof="0" dirty="0">
                <a:ln>
                  <a:noFill/>
                </a:ln>
                <a:solidFill>
                  <a:prstClr val="white">
                    <a:lumMod val="50000"/>
                  </a:prstClr>
                </a:solidFill>
                <a:effectLst/>
                <a:uLnTx/>
                <a:uFillTx/>
                <a:latin typeface="Calibri"/>
                <a:ea typeface="Calibri"/>
                <a:cs typeface="Calibri"/>
                <a:sym typeface="Calibri"/>
              </a:rPr>
              <a:t>Stap 2: peil naar de veiligheid thuis en het welzijn van de kinderen</a:t>
            </a:r>
            <a:endParaRPr kumimoji="0" sz="1800" b="0" i="0" u="none" strike="noStrike" kern="0" cap="none" spc="0" normalizeH="0" baseline="0" noProof="0" dirty="0">
              <a:ln>
                <a:noFill/>
              </a:ln>
              <a:solidFill>
                <a:prstClr val="white">
                  <a:lumMod val="50000"/>
                </a:prstClr>
              </a:solidFill>
              <a:effectLst/>
              <a:uLnTx/>
              <a:uFillTx/>
              <a:latin typeface="Calibri" panose="020F0502020204030204"/>
            </a:endParaRPr>
          </a:p>
        </p:txBody>
      </p:sp>
      <p:sp>
        <p:nvSpPr>
          <p:cNvPr id="10" name="Google Shape;1276;p181">
            <a:extLst>
              <a:ext uri="{FF2B5EF4-FFF2-40B4-BE49-F238E27FC236}">
                <a16:creationId xmlns:a16="http://schemas.microsoft.com/office/drawing/2014/main" id="{270ED0F5-F96E-43C9-B215-06E4F7839767}"/>
              </a:ext>
            </a:extLst>
          </p:cNvPr>
          <p:cNvSpPr/>
          <p:nvPr/>
        </p:nvSpPr>
        <p:spPr>
          <a:xfrm rot="5400000">
            <a:off x="4329011" y="3277712"/>
            <a:ext cx="541927" cy="539862"/>
          </a:xfrm>
          <a:custGeom>
            <a:avLst/>
            <a:gdLst/>
            <a:ahLst/>
            <a:cxnLst/>
            <a:rect l="l" t="t" r="r" b="b"/>
            <a:pathLst>
              <a:path w="2167707" h="1861594" extrusionOk="0">
                <a:moveTo>
                  <a:pt x="1815" y="1362329"/>
                </a:moveTo>
                <a:cubicBezTo>
                  <a:pt x="2666" y="1289981"/>
                  <a:pt x="3518" y="1231346"/>
                  <a:pt x="4369" y="1158998"/>
                </a:cubicBezTo>
                <a:lnTo>
                  <a:pt x="15658" y="1158925"/>
                </a:lnTo>
                <a:lnTo>
                  <a:pt x="626284" y="1163496"/>
                </a:lnTo>
                <a:lnTo>
                  <a:pt x="626284" y="465399"/>
                </a:lnTo>
                <a:lnTo>
                  <a:pt x="393585" y="465399"/>
                </a:lnTo>
                <a:lnTo>
                  <a:pt x="858983" y="0"/>
                </a:lnTo>
                <a:lnTo>
                  <a:pt x="1324382" y="465399"/>
                </a:lnTo>
                <a:lnTo>
                  <a:pt x="1091682" y="465399"/>
                </a:lnTo>
                <a:lnTo>
                  <a:pt x="1091682" y="1163496"/>
                </a:lnTo>
                <a:lnTo>
                  <a:pt x="1702309" y="1163496"/>
                </a:lnTo>
                <a:lnTo>
                  <a:pt x="1702309" y="930797"/>
                </a:lnTo>
                <a:lnTo>
                  <a:pt x="2167707" y="1396196"/>
                </a:lnTo>
                <a:lnTo>
                  <a:pt x="1702309" y="1861594"/>
                </a:lnTo>
                <a:lnTo>
                  <a:pt x="1702309" y="1628895"/>
                </a:lnTo>
                <a:lnTo>
                  <a:pt x="224" y="1638036"/>
                </a:lnTo>
                <a:cubicBezTo>
                  <a:pt x="224" y="1626007"/>
                  <a:pt x="223" y="1613979"/>
                  <a:pt x="223" y="1601950"/>
                </a:cubicBezTo>
                <a:cubicBezTo>
                  <a:pt x="-961" y="1522076"/>
                  <a:pt x="2999" y="1442203"/>
                  <a:pt x="1815" y="1362329"/>
                </a:cubicBezTo>
                <a:close/>
              </a:path>
            </a:pathLst>
          </a:cu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algn="ctr">
              <a:buClr>
                <a:prstClr val="white"/>
              </a:buClr>
              <a:buSzPts val="1800"/>
              <a:buFont typeface="Calibri"/>
              <a:buNone/>
            </a:pPr>
            <a:endParaRPr>
              <a:solidFill>
                <a:srgbClr val="FFFFFF"/>
              </a:solidFill>
              <a:latin typeface="Calibri"/>
              <a:ea typeface="Calibri"/>
              <a:cs typeface="Calibri"/>
              <a:sym typeface="Calibri"/>
            </a:endParaRPr>
          </a:p>
        </p:txBody>
      </p:sp>
      <p:sp>
        <p:nvSpPr>
          <p:cNvPr id="11" name="Google Shape;1279;p181">
            <a:extLst>
              <a:ext uri="{FF2B5EF4-FFF2-40B4-BE49-F238E27FC236}">
                <a16:creationId xmlns:a16="http://schemas.microsoft.com/office/drawing/2014/main" id="{694E1D81-0282-4139-B69D-06C32A19EFAE}"/>
              </a:ext>
            </a:extLst>
          </p:cNvPr>
          <p:cNvSpPr/>
          <p:nvPr/>
        </p:nvSpPr>
        <p:spPr>
          <a:xfrm>
            <a:off x="4869906" y="3240589"/>
            <a:ext cx="6120000" cy="648000"/>
          </a:xfrm>
          <a:prstGeom prst="rect">
            <a:avLst/>
          </a:prstGeom>
          <a:solidFill>
            <a:sysClr val="window" lastClr="FFFFFF">
              <a:lumMod val="75000"/>
            </a:sysClr>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FFFFFF"/>
              </a:buClr>
              <a:buSzPts val="1600"/>
              <a:buFont typeface="Calibri"/>
              <a:buNone/>
              <a:tabLst/>
              <a:defRPr/>
            </a:pPr>
            <a:r>
              <a:rPr kumimoji="0" lang="nl-BE" sz="1600" b="1" i="0" u="none" strike="noStrike" kern="0" cap="none" spc="0" normalizeH="0" baseline="0" noProof="0" dirty="0">
                <a:ln>
                  <a:noFill/>
                </a:ln>
                <a:solidFill>
                  <a:prstClr val="white">
                    <a:lumMod val="50000"/>
                  </a:prstClr>
                </a:solidFill>
                <a:effectLst/>
                <a:uLnTx/>
                <a:uFillTx/>
                <a:latin typeface="Calibri"/>
                <a:ea typeface="Calibri"/>
                <a:cs typeface="Calibri"/>
                <a:sym typeface="Calibri"/>
              </a:rPr>
              <a:t>S</a:t>
            </a:r>
            <a:r>
              <a:rPr kumimoji="0" lang="nl-BE" sz="1800" b="1" i="0" u="none" strike="noStrike" kern="0" cap="none" spc="0" normalizeH="0" baseline="0" noProof="0" dirty="0">
                <a:ln>
                  <a:noFill/>
                </a:ln>
                <a:solidFill>
                  <a:prstClr val="white">
                    <a:lumMod val="50000"/>
                  </a:prstClr>
                </a:solidFill>
                <a:effectLst/>
                <a:uLnTx/>
                <a:uFillTx/>
                <a:latin typeface="Calibri"/>
                <a:ea typeface="Calibri"/>
                <a:cs typeface="Calibri"/>
                <a:sym typeface="Calibri"/>
              </a:rPr>
              <a:t>tap 3: ondersteun de cliënt in zijn rol als oude</a:t>
            </a:r>
            <a:r>
              <a:rPr kumimoji="0" lang="nl-BE" sz="1600" b="1" i="0" u="none" strike="noStrike" kern="0" cap="none" spc="0" normalizeH="0" baseline="0" noProof="0" dirty="0">
                <a:ln>
                  <a:noFill/>
                </a:ln>
                <a:solidFill>
                  <a:prstClr val="white">
                    <a:lumMod val="50000"/>
                  </a:prstClr>
                </a:solidFill>
                <a:effectLst/>
                <a:uLnTx/>
                <a:uFillTx/>
                <a:latin typeface="Calibri"/>
                <a:ea typeface="Calibri"/>
                <a:cs typeface="Calibri"/>
                <a:sym typeface="Calibri"/>
              </a:rPr>
              <a:t>r</a:t>
            </a:r>
            <a:endParaRPr kumimoji="0" sz="1800" b="0" i="0" u="none" strike="noStrike" kern="0" cap="none" spc="0" normalizeH="0" baseline="0" noProof="0" dirty="0">
              <a:ln>
                <a:noFill/>
              </a:ln>
              <a:solidFill>
                <a:prstClr val="white">
                  <a:lumMod val="50000"/>
                </a:prstClr>
              </a:solidFill>
              <a:effectLst/>
              <a:uLnTx/>
              <a:uFillTx/>
              <a:latin typeface="Calibri" panose="020F0502020204030204"/>
            </a:endParaRPr>
          </a:p>
        </p:txBody>
      </p:sp>
      <p:sp>
        <p:nvSpPr>
          <p:cNvPr id="12" name="Google Shape;1280;p181">
            <a:extLst>
              <a:ext uri="{FF2B5EF4-FFF2-40B4-BE49-F238E27FC236}">
                <a16:creationId xmlns:a16="http://schemas.microsoft.com/office/drawing/2014/main" id="{988DDA9D-D0D4-46CC-9DFF-6C120793CE30}"/>
              </a:ext>
            </a:extLst>
          </p:cNvPr>
          <p:cNvSpPr/>
          <p:nvPr/>
        </p:nvSpPr>
        <p:spPr>
          <a:xfrm>
            <a:off x="2897550" y="3996675"/>
            <a:ext cx="6726000" cy="648000"/>
          </a:xfrm>
          <a:prstGeom prst="rect">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a:buClr>
                <a:srgbClr val="002060"/>
              </a:buClr>
              <a:buSzPts val="1600"/>
              <a:buFont typeface="Calibri"/>
              <a:buNone/>
            </a:pPr>
            <a:r>
              <a:rPr lang="nl-BE" b="1">
                <a:solidFill>
                  <a:srgbClr val="002060"/>
                </a:solidFill>
                <a:latin typeface="Calibri"/>
                <a:ea typeface="Calibri"/>
                <a:cs typeface="Calibri"/>
                <a:sym typeface="Calibri"/>
              </a:rPr>
              <a:t>Stap 4: ga verder na of er sprake is van verontrusting en bereidheid</a:t>
            </a:r>
            <a:endParaRPr>
              <a:solidFill>
                <a:prstClr val="black"/>
              </a:solidFill>
              <a:latin typeface="Calibri" panose="020F0502020204030204"/>
            </a:endParaRPr>
          </a:p>
        </p:txBody>
      </p:sp>
      <p:sp>
        <p:nvSpPr>
          <p:cNvPr id="13" name="Google Shape;1281;p181">
            <a:extLst>
              <a:ext uri="{FF2B5EF4-FFF2-40B4-BE49-F238E27FC236}">
                <a16:creationId xmlns:a16="http://schemas.microsoft.com/office/drawing/2014/main" id="{1D18053C-D5CA-4963-93F0-F4A106085837}"/>
              </a:ext>
            </a:extLst>
          </p:cNvPr>
          <p:cNvSpPr/>
          <p:nvPr/>
        </p:nvSpPr>
        <p:spPr>
          <a:xfrm>
            <a:off x="5014722" y="4734320"/>
            <a:ext cx="6120000" cy="648000"/>
          </a:xfrm>
          <a:prstGeom prst="rect">
            <a:avLst/>
          </a:prstGeom>
          <a:solidFill>
            <a:srgbClr val="FF6600"/>
          </a:solidFill>
          <a:ln w="12700" cap="flat" cmpd="sng">
            <a:solidFill>
              <a:srgbClr val="FF6600"/>
            </a:solidFill>
            <a:prstDash val="solid"/>
            <a:miter lim="800000"/>
            <a:headEnd type="none" w="sm" len="sm"/>
            <a:tailEnd type="none" w="sm" len="sm"/>
          </a:ln>
        </p:spPr>
        <p:txBody>
          <a:bodyPr spcFirstLastPara="1" wrap="square" lIns="91425" tIns="45700" rIns="91425" bIns="45700" anchor="ctr" anchorCtr="0">
            <a:noAutofit/>
          </a:bodyPr>
          <a:lstStyle/>
          <a:p>
            <a:pPr>
              <a:buClr>
                <a:srgbClr val="FFFFFF"/>
              </a:buClr>
              <a:buSzPts val="1600"/>
              <a:buFont typeface="Calibri"/>
              <a:buNone/>
            </a:pPr>
            <a:r>
              <a:rPr lang="nl-BE" b="1" dirty="0">
                <a:solidFill>
                  <a:srgbClr val="FFFFFF"/>
                </a:solidFill>
                <a:latin typeface="Calibri"/>
                <a:ea typeface="Calibri"/>
                <a:cs typeface="Calibri"/>
                <a:sym typeface="Calibri"/>
              </a:rPr>
              <a:t>Stap 5: herstel de veiligheid</a:t>
            </a:r>
            <a:endParaRPr dirty="0">
              <a:solidFill>
                <a:prstClr val="black"/>
              </a:solidFill>
              <a:latin typeface="Calibri" panose="020F0502020204030204"/>
            </a:endParaRPr>
          </a:p>
        </p:txBody>
      </p:sp>
      <p:sp>
        <p:nvSpPr>
          <p:cNvPr id="14" name="Google Shape;1282;p181">
            <a:extLst>
              <a:ext uri="{FF2B5EF4-FFF2-40B4-BE49-F238E27FC236}">
                <a16:creationId xmlns:a16="http://schemas.microsoft.com/office/drawing/2014/main" id="{9A840DD2-F5E5-4EEC-A99B-1FA3300D2277}"/>
              </a:ext>
            </a:extLst>
          </p:cNvPr>
          <p:cNvSpPr/>
          <p:nvPr/>
        </p:nvSpPr>
        <p:spPr>
          <a:xfrm>
            <a:off x="2897560" y="5508848"/>
            <a:ext cx="6120000" cy="648000"/>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a:buClr>
                <a:srgbClr val="FFFFFF"/>
              </a:buClr>
              <a:buSzPts val="1600"/>
              <a:buFont typeface="Calibri"/>
              <a:buNone/>
            </a:pPr>
            <a:r>
              <a:rPr lang="nl-BE" b="1" dirty="0">
                <a:solidFill>
                  <a:srgbClr val="FFFFFF"/>
                </a:solidFill>
                <a:latin typeface="Calibri"/>
                <a:ea typeface="Calibri"/>
                <a:cs typeface="Calibri"/>
                <a:sym typeface="Calibri"/>
              </a:rPr>
              <a:t>Stap 6: betrek een gemandateerde voorziening</a:t>
            </a:r>
            <a:endParaRPr dirty="0">
              <a:solidFill>
                <a:prstClr val="black"/>
              </a:solidFill>
              <a:latin typeface="Calibri" panose="020F0502020204030204"/>
            </a:endParaRPr>
          </a:p>
        </p:txBody>
      </p:sp>
      <p:sp>
        <p:nvSpPr>
          <p:cNvPr id="15" name="Google Shape;1275;p181">
            <a:extLst>
              <a:ext uri="{FF2B5EF4-FFF2-40B4-BE49-F238E27FC236}">
                <a16:creationId xmlns:a16="http://schemas.microsoft.com/office/drawing/2014/main" id="{B6AD7699-1A5E-4371-8EED-99F3F1EC99F4}"/>
              </a:ext>
            </a:extLst>
          </p:cNvPr>
          <p:cNvSpPr/>
          <p:nvPr/>
        </p:nvSpPr>
        <p:spPr>
          <a:xfrm rot="5400000">
            <a:off x="4329011" y="4717872"/>
            <a:ext cx="541927" cy="539862"/>
          </a:xfrm>
          <a:custGeom>
            <a:avLst/>
            <a:gdLst/>
            <a:ahLst/>
            <a:cxnLst/>
            <a:rect l="l" t="t" r="r" b="b"/>
            <a:pathLst>
              <a:path w="2167707" h="1861594" extrusionOk="0">
                <a:moveTo>
                  <a:pt x="1815" y="1362329"/>
                </a:moveTo>
                <a:cubicBezTo>
                  <a:pt x="2666" y="1289981"/>
                  <a:pt x="3518" y="1231346"/>
                  <a:pt x="4369" y="1158998"/>
                </a:cubicBezTo>
                <a:lnTo>
                  <a:pt x="15658" y="1158925"/>
                </a:lnTo>
                <a:lnTo>
                  <a:pt x="626284" y="1163496"/>
                </a:lnTo>
                <a:lnTo>
                  <a:pt x="626284" y="465399"/>
                </a:lnTo>
                <a:lnTo>
                  <a:pt x="393585" y="465399"/>
                </a:lnTo>
                <a:lnTo>
                  <a:pt x="858983" y="0"/>
                </a:lnTo>
                <a:lnTo>
                  <a:pt x="1324382" y="465399"/>
                </a:lnTo>
                <a:lnTo>
                  <a:pt x="1091682" y="465399"/>
                </a:lnTo>
                <a:lnTo>
                  <a:pt x="1091682" y="1163496"/>
                </a:lnTo>
                <a:lnTo>
                  <a:pt x="1702309" y="1163496"/>
                </a:lnTo>
                <a:lnTo>
                  <a:pt x="1702309" y="930797"/>
                </a:lnTo>
                <a:lnTo>
                  <a:pt x="2167707" y="1396196"/>
                </a:lnTo>
                <a:lnTo>
                  <a:pt x="1702309" y="1861594"/>
                </a:lnTo>
                <a:lnTo>
                  <a:pt x="1702309" y="1628895"/>
                </a:lnTo>
                <a:lnTo>
                  <a:pt x="224" y="1638036"/>
                </a:lnTo>
                <a:cubicBezTo>
                  <a:pt x="224" y="1626007"/>
                  <a:pt x="223" y="1613979"/>
                  <a:pt x="223" y="1601950"/>
                </a:cubicBezTo>
                <a:cubicBezTo>
                  <a:pt x="-961" y="1522076"/>
                  <a:pt x="2999" y="1442203"/>
                  <a:pt x="1815" y="1362329"/>
                </a:cubicBezTo>
                <a:close/>
              </a:path>
            </a:pathLst>
          </a:cu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algn="ctr">
              <a:buClr>
                <a:prstClr val="white"/>
              </a:buClr>
              <a:buSzPts val="1800"/>
              <a:buFont typeface="Calibri"/>
              <a:buNone/>
            </a:pPr>
            <a:endParaRPr>
              <a:solidFill>
                <a:srgbClr val="FFFFFF"/>
              </a:solidFill>
              <a:latin typeface="Calibri"/>
              <a:ea typeface="Calibri"/>
              <a:cs typeface="Calibri"/>
              <a:sym typeface="Calibri"/>
            </a:endParaRPr>
          </a:p>
        </p:txBody>
      </p:sp>
      <p:sp>
        <p:nvSpPr>
          <p:cNvPr id="16" name="Google Shape;1283;p181">
            <a:extLst>
              <a:ext uri="{FF2B5EF4-FFF2-40B4-BE49-F238E27FC236}">
                <a16:creationId xmlns:a16="http://schemas.microsoft.com/office/drawing/2014/main" id="{CE23AA93-BE50-401D-AADE-36B8AD8FCA7C}"/>
              </a:ext>
            </a:extLst>
          </p:cNvPr>
          <p:cNvSpPr/>
          <p:nvPr/>
        </p:nvSpPr>
        <p:spPr>
          <a:xfrm>
            <a:off x="9699848" y="3996720"/>
            <a:ext cx="360000" cy="360000"/>
          </a:xfrm>
          <a:prstGeom prst="bentUpArrow">
            <a:avLst>
              <a:gd name="adj1" fmla="val 25000"/>
              <a:gd name="adj2" fmla="val 27091"/>
              <a:gd name="adj3" fmla="val 25000"/>
            </a:avLst>
          </a:prstGeom>
          <a:solidFill>
            <a:sysClr val="window" lastClr="FFFFFF"/>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prstClr val="white"/>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 name="Google Shape;1284;p181">
            <a:extLst>
              <a:ext uri="{FF2B5EF4-FFF2-40B4-BE49-F238E27FC236}">
                <a16:creationId xmlns:a16="http://schemas.microsoft.com/office/drawing/2014/main" id="{A6F65BB3-CCB4-40C3-B0E5-208DA10232C4}"/>
              </a:ext>
            </a:extLst>
          </p:cNvPr>
          <p:cNvSpPr/>
          <p:nvPr/>
        </p:nvSpPr>
        <p:spPr>
          <a:xfrm rot="10800000" flipH="1">
            <a:off x="10191328" y="3996680"/>
            <a:ext cx="216000" cy="684000"/>
          </a:xfrm>
          <a:prstGeom prst="downArrow">
            <a:avLst>
              <a:gd name="adj1" fmla="val 50000"/>
              <a:gd name="adj2" fmla="val 50000"/>
            </a:avLst>
          </a:prstGeom>
          <a:solidFill>
            <a:sysClr val="window" lastClr="FFFFFF"/>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prstClr val="white"/>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563778595"/>
      </p:ext>
    </p:extLst>
  </p:cSld>
  <p:clrMapOvr>
    <a:masterClrMapping/>
  </p:clrMapOvr>
</p:sld>
</file>

<file path=ppt/theme/theme1.xml><?xml version="1.0" encoding="utf-8"?>
<a:theme xmlns:a="http://schemas.openxmlformats.org/drawingml/2006/main" name="Kantoorthema">
  <a:themeElements>
    <a:clrScheme name="KindReflex 1">
      <a:dk1>
        <a:sysClr val="windowText" lastClr="000000"/>
      </a:dk1>
      <a:lt1>
        <a:sysClr val="window" lastClr="FFFFFF"/>
      </a:lt1>
      <a:dk2>
        <a:srgbClr val="3B897A"/>
      </a:dk2>
      <a:lt2>
        <a:srgbClr val="E7E6E6"/>
      </a:lt2>
      <a:accent1>
        <a:srgbClr val="3B897A"/>
      </a:accent1>
      <a:accent2>
        <a:srgbClr val="FDC100"/>
      </a:accent2>
      <a:accent3>
        <a:srgbClr val="74C3B0"/>
      </a:accent3>
      <a:accent4>
        <a:srgbClr val="F3D978"/>
      </a:accent4>
      <a:accent5>
        <a:srgbClr val="B8E0D7"/>
      </a:accent5>
      <a:accent6>
        <a:srgbClr val="FCF4D6"/>
      </a:accent6>
      <a:hlink>
        <a:srgbClr val="0563C1"/>
      </a:hlink>
      <a:folHlink>
        <a:srgbClr val="954F72"/>
      </a:folHlink>
    </a:clrScheme>
    <a:fontScheme name="KindReflex">
      <a:majorFont>
        <a:latin typeface="Century Gothic"/>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indReflex_template_V2.potx" id="{79ECE01E-6B7D-4760-A01B-E08862605441}" vid="{588069CE-8792-4026-8927-B765377A761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c8ac0c6-6864-4e03-956d-50d37e4ce71a" xsi:nil="true"/>
    <lcf76f155ced4ddcb4097134ff3c332f xmlns="d9d13278-8dd1-4ca6-93b0-d444bffadc0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56E79774541A044B5DE1C2E6A6CD75B" ma:contentTypeVersion="15" ma:contentTypeDescription="Een nieuw document maken." ma:contentTypeScope="" ma:versionID="31bbd436404f99e36231b42ab5bde917">
  <xsd:schema xmlns:xsd="http://www.w3.org/2001/XMLSchema" xmlns:xs="http://www.w3.org/2001/XMLSchema" xmlns:p="http://schemas.microsoft.com/office/2006/metadata/properties" xmlns:ns2="d9d13278-8dd1-4ca6-93b0-d444bffadc03" xmlns:ns3="5c8ac0c6-6864-4e03-956d-50d37e4ce71a" targetNamespace="http://schemas.microsoft.com/office/2006/metadata/properties" ma:root="true" ma:fieldsID="13bfd93ac0a57edea10ad8192ea8130b" ns2:_="" ns3:_="">
    <xsd:import namespace="d9d13278-8dd1-4ca6-93b0-d444bffadc03"/>
    <xsd:import namespace="5c8ac0c6-6864-4e03-956d-50d37e4ce71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13278-8dd1-4ca6-93b0-d444bffadc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94ec2d55-36de-4953-b773-75f301610c2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c8ac0c6-6864-4e03-956d-50d37e4ce71a"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06cf0c2d-533f-4976-b82f-d03cb477af1d}" ma:internalName="TaxCatchAll" ma:showField="CatchAllData" ma:web="5c8ac0c6-6864-4e03-956d-50d37e4ce7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1F859C-6AE9-4504-9916-5D17DF277B08}">
  <ds:schemaRefs>
    <ds:schemaRef ds:uri="http://schemas.microsoft.com/office/2006/metadata/properties"/>
    <ds:schemaRef ds:uri="http://schemas.microsoft.com/office/infopath/2007/PartnerControls"/>
    <ds:schemaRef ds:uri="5c8ac0c6-6864-4e03-956d-50d37e4ce71a"/>
    <ds:schemaRef ds:uri="d9d13278-8dd1-4ca6-93b0-d444bffadc03"/>
  </ds:schemaRefs>
</ds:datastoreItem>
</file>

<file path=customXml/itemProps2.xml><?xml version="1.0" encoding="utf-8"?>
<ds:datastoreItem xmlns:ds="http://schemas.openxmlformats.org/officeDocument/2006/customXml" ds:itemID="{8437CCAF-21A4-4781-8708-9681619D20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d13278-8dd1-4ca6-93b0-d444bffadc03"/>
    <ds:schemaRef ds:uri="5c8ac0c6-6864-4e03-956d-50d37e4ce7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06F9B8-C762-40A1-95F5-F1A8B31295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 VK 4x3</Template>
  <TotalTime>3728</TotalTime>
  <Words>6033</Words>
  <Application>Microsoft Office PowerPoint</Application>
  <PresentationFormat>Breedbeeld</PresentationFormat>
  <Paragraphs>437</Paragraphs>
  <Slides>15</Slides>
  <Notes>13</Notes>
  <HiddenSlides>0</HiddenSlides>
  <MMClips>0</MMClips>
  <ScaleCrop>false</ScaleCrop>
  <HeadingPairs>
    <vt:vector size="4" baseType="variant">
      <vt:variant>
        <vt:lpstr>Thema</vt:lpstr>
      </vt:variant>
      <vt:variant>
        <vt:i4>1</vt:i4>
      </vt:variant>
      <vt:variant>
        <vt:lpstr>Diatitels</vt:lpstr>
      </vt:variant>
      <vt:variant>
        <vt:i4>15</vt:i4>
      </vt:variant>
    </vt:vector>
  </HeadingPairs>
  <TitlesOfParts>
    <vt:vector size="16" baseType="lpstr">
      <vt:lpstr>Kantoorthema</vt:lpstr>
      <vt:lpstr>WORKSHOP KINDREFLEX voor praktijkwerkers in de GGZ </vt:lpstr>
      <vt:lpstr>PowerPoint-presentatie</vt:lpstr>
      <vt:lpstr>Stappen vd Kindreflex</vt:lpstr>
      <vt:lpstr>Stappen vd Kindreflex</vt:lpstr>
      <vt:lpstr>PowerPoint-presentatie</vt:lpstr>
      <vt:lpstr>Stap 2 Peil naar de veiligheid en het welzijn van de kinderen</vt:lpstr>
      <vt:lpstr>STAP 3 Ondersteun de cliënt in zijn rol als ouder </vt:lpstr>
      <vt:lpstr>PAUZE</vt:lpstr>
      <vt:lpstr>STAPPEN VAN DE KINREFLEX</vt:lpstr>
      <vt:lpstr>Stap 4 ga verder na of er sprake is van verontrusting</vt:lpstr>
      <vt:lpstr>STAP 5  Herstel de veiligheid</vt:lpstr>
      <vt:lpstr>PowerPoint-presentatie</vt:lpstr>
      <vt:lpstr>PowerPoint-presentatie</vt:lpstr>
      <vt:lpstr>PowerPoint-presentatie</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 ouderschap:</dc:title>
  <dc:creator>Kristel</dc:creator>
  <cp:lastModifiedBy>Liv Leeman - VECK</cp:lastModifiedBy>
  <cp:revision>188</cp:revision>
  <cp:lastPrinted>2019-03-18T14:32:30Z</cp:lastPrinted>
  <dcterms:created xsi:type="dcterms:W3CDTF">2019-03-03T08:43:35Z</dcterms:created>
  <dcterms:modified xsi:type="dcterms:W3CDTF">2022-09-30T11:36:39Z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0x010100756E79774541A044B5DE1C2E6A6CD75B</vt:lpwstr>
  </property>
</Properties>
</file>